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6" r:id="rId4"/>
  </p:sldMasterIdLst>
  <p:notesMasterIdLst>
    <p:notesMasterId r:id="rId114"/>
  </p:notesMasterIdLst>
  <p:sldIdLst>
    <p:sldId id="306" r:id="rId5"/>
    <p:sldId id="307" r:id="rId6"/>
    <p:sldId id="309" r:id="rId7"/>
    <p:sldId id="294" r:id="rId8"/>
    <p:sldId id="347" r:id="rId9"/>
    <p:sldId id="348" r:id="rId10"/>
    <p:sldId id="377" r:id="rId11"/>
    <p:sldId id="378" r:id="rId12"/>
    <p:sldId id="380" r:id="rId13"/>
    <p:sldId id="381" r:id="rId14"/>
    <p:sldId id="379" r:id="rId15"/>
    <p:sldId id="382" r:id="rId16"/>
    <p:sldId id="383" r:id="rId17"/>
    <p:sldId id="295" r:id="rId18"/>
    <p:sldId id="324" r:id="rId19"/>
    <p:sldId id="325" r:id="rId20"/>
    <p:sldId id="404" r:id="rId21"/>
    <p:sldId id="405" r:id="rId22"/>
    <p:sldId id="349" r:id="rId23"/>
    <p:sldId id="314" r:id="rId24"/>
    <p:sldId id="384" r:id="rId25"/>
    <p:sldId id="385" r:id="rId26"/>
    <p:sldId id="315" r:id="rId27"/>
    <p:sldId id="351" r:id="rId28"/>
    <p:sldId id="352" r:id="rId29"/>
    <p:sldId id="353" r:id="rId30"/>
    <p:sldId id="370" r:id="rId31"/>
    <p:sldId id="354" r:id="rId32"/>
    <p:sldId id="355" r:id="rId33"/>
    <p:sldId id="371" r:id="rId34"/>
    <p:sldId id="372" r:id="rId35"/>
    <p:sldId id="373" r:id="rId36"/>
    <p:sldId id="374" r:id="rId37"/>
    <p:sldId id="375" r:id="rId38"/>
    <p:sldId id="350" r:id="rId39"/>
    <p:sldId id="316" r:id="rId40"/>
    <p:sldId id="410" r:id="rId41"/>
    <p:sldId id="339" r:id="rId42"/>
    <p:sldId id="326" r:id="rId43"/>
    <p:sldId id="329" r:id="rId44"/>
    <p:sldId id="317" r:id="rId45"/>
    <p:sldId id="328" r:id="rId46"/>
    <p:sldId id="327" r:id="rId47"/>
    <p:sldId id="341" r:id="rId48"/>
    <p:sldId id="342" r:id="rId49"/>
    <p:sldId id="343" r:id="rId50"/>
    <p:sldId id="344" r:id="rId51"/>
    <p:sldId id="345" r:id="rId52"/>
    <p:sldId id="346" r:id="rId53"/>
    <p:sldId id="340" r:id="rId54"/>
    <p:sldId id="397" r:id="rId55"/>
    <p:sldId id="398" r:id="rId56"/>
    <p:sldId id="399" r:id="rId57"/>
    <p:sldId id="335" r:id="rId58"/>
    <p:sldId id="336" r:id="rId59"/>
    <p:sldId id="337" r:id="rId60"/>
    <p:sldId id="395" r:id="rId61"/>
    <p:sldId id="396" r:id="rId62"/>
    <p:sldId id="318" r:id="rId63"/>
    <p:sldId id="321" r:id="rId64"/>
    <p:sldId id="319" r:id="rId65"/>
    <p:sldId id="320" r:id="rId66"/>
    <p:sldId id="322" r:id="rId67"/>
    <p:sldId id="323" r:id="rId68"/>
    <p:sldId id="330" r:id="rId69"/>
    <p:sldId id="331" r:id="rId70"/>
    <p:sldId id="386" r:id="rId71"/>
    <p:sldId id="387" r:id="rId72"/>
    <p:sldId id="388" r:id="rId73"/>
    <p:sldId id="332" r:id="rId74"/>
    <p:sldId id="333" r:id="rId75"/>
    <p:sldId id="357" r:id="rId76"/>
    <p:sldId id="389" r:id="rId77"/>
    <p:sldId id="390" r:id="rId78"/>
    <p:sldId id="391" r:id="rId79"/>
    <p:sldId id="392" r:id="rId80"/>
    <p:sldId id="400" r:id="rId81"/>
    <p:sldId id="401" r:id="rId82"/>
    <p:sldId id="402" r:id="rId83"/>
    <p:sldId id="403" r:id="rId84"/>
    <p:sldId id="414" r:id="rId85"/>
    <p:sldId id="415" r:id="rId86"/>
    <p:sldId id="416" r:id="rId87"/>
    <p:sldId id="411" r:id="rId88"/>
    <p:sldId id="412" r:id="rId89"/>
    <p:sldId id="413" r:id="rId90"/>
    <p:sldId id="361" r:id="rId91"/>
    <p:sldId id="417" r:id="rId92"/>
    <p:sldId id="356" r:id="rId93"/>
    <p:sldId id="418" r:id="rId94"/>
    <p:sldId id="419" r:id="rId95"/>
    <p:sldId id="420" r:id="rId96"/>
    <p:sldId id="393" r:id="rId97"/>
    <p:sldId id="394" r:id="rId98"/>
    <p:sldId id="407" r:id="rId99"/>
    <p:sldId id="408" r:id="rId100"/>
    <p:sldId id="409" r:id="rId101"/>
    <p:sldId id="358" r:id="rId102"/>
    <p:sldId id="359" r:id="rId103"/>
    <p:sldId id="360" r:id="rId104"/>
    <p:sldId id="362" r:id="rId105"/>
    <p:sldId id="363" r:id="rId106"/>
    <p:sldId id="406" r:id="rId107"/>
    <p:sldId id="364" r:id="rId108"/>
    <p:sldId id="365" r:id="rId109"/>
    <p:sldId id="366" r:id="rId110"/>
    <p:sldId id="367" r:id="rId111"/>
    <p:sldId id="368" r:id="rId112"/>
    <p:sldId id="312" r:id="rId1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392" userDrawn="1">
          <p15:clr>
            <a:srgbClr val="A4A3A4"/>
          </p15:clr>
        </p15:guide>
        <p15:guide id="2" pos="7056" userDrawn="1">
          <p15:clr>
            <a:srgbClr val="A4A3A4"/>
          </p15:clr>
        </p15:guide>
        <p15:guide id="3" orient="horz" pos="3168"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651" autoAdjust="0"/>
    <p:restoredTop sz="84967" autoAdjust="0"/>
  </p:normalViewPr>
  <p:slideViewPr>
    <p:cSldViewPr snapToGrid="0">
      <p:cViewPr varScale="1">
        <p:scale>
          <a:sx n="83" d="100"/>
          <a:sy n="83" d="100"/>
        </p:scale>
        <p:origin x="840" y="77"/>
      </p:cViewPr>
      <p:guideLst>
        <p:guide orient="horz" pos="1392"/>
        <p:guide pos="7056"/>
        <p:guide orient="horz" pos="3168"/>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117" Type="http://schemas.openxmlformats.org/officeDocument/2006/relationships/theme" Target="theme/theme1.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slide" Target="slides/slide108.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tableStyles" Target="tableStyles.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notesMaster" Target="notesMasters/notesMaster1.xml"/><Relationship Id="rId119" Type="http://schemas.microsoft.com/office/2018/10/relationships/authors" Target="author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presProps" Target="presProps.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EA28068-AFBD-4979-B752-9EB6F90B1386}" type="datetimeFigureOut">
              <a:rPr lang="en-US" smtClean="0"/>
              <a:t>4/9/2022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939589-3E79-4C82-AA4A-FE78234FAA59}" type="slidenum">
              <a:rPr lang="en-US" smtClean="0"/>
              <a:t>‹#›</a:t>
            </a:fld>
            <a:endParaRPr lang="en-US" dirty="0"/>
          </a:p>
        </p:txBody>
      </p:sp>
    </p:spTree>
    <p:extLst>
      <p:ext uri="{BB962C8B-B14F-4D97-AF65-F5344CB8AC3E}">
        <p14:creationId xmlns:p14="http://schemas.microsoft.com/office/powerpoint/2010/main" val="21949689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524000" y="1122363"/>
            <a:ext cx="9144000" cy="2387600"/>
          </a:xfrm>
        </p:spPr>
        <p:txBody>
          <a:bodyPr anchor="b"/>
          <a:lstStyle>
            <a:lvl1pPr algn="l">
              <a:defRPr sz="6000" b="1" i="0" cap="all" baseline="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1524000" y="3602038"/>
            <a:ext cx="9144000" cy="1655762"/>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cxnSp>
        <p:nvCxnSpPr>
          <p:cNvPr id="11" name="Straight Connector 10">
            <a:extLst>
              <a:ext uri="{FF2B5EF4-FFF2-40B4-BE49-F238E27FC236}">
                <a16:creationId xmlns:a16="http://schemas.microsoft.com/office/drawing/2014/main" id="{D1B787A8-0D67-4B7E-9B48-86BD906AB6B5}"/>
              </a:ext>
            </a:extLst>
          </p:cNvPr>
          <p:cNvCxnSpPr>
            <a:cxnSpLocks/>
          </p:cNvCxnSpPr>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97802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057AE-3B3B-4261-B912-BF9EB9A58C3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2A2D237-A706-4712-90CA-B04517CBBE05}"/>
              </a:ext>
            </a:extLst>
          </p:cNvPr>
          <p:cNvSpPr>
            <a:spLocks noGrp="1"/>
          </p:cNvSpPr>
          <p:nvPr>
            <p:ph type="body" idx="1"/>
          </p:nvPr>
        </p:nvSpPr>
        <p:spPr>
          <a:xfrm>
            <a:off x="1444752" y="1681163"/>
            <a:ext cx="455371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DE39CA1-2B6D-427E-9688-9093D5865CB7}"/>
              </a:ext>
            </a:extLst>
          </p:cNvPr>
          <p:cNvSpPr>
            <a:spLocks noGrp="1"/>
          </p:cNvSpPr>
          <p:nvPr>
            <p:ph sz="half" idx="2"/>
          </p:nvPr>
        </p:nvSpPr>
        <p:spPr>
          <a:xfrm>
            <a:off x="1444752" y="2505075"/>
            <a:ext cx="4553712"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F3D53357-616B-47F4-944B-F979FE96635D}"/>
              </a:ext>
            </a:extLst>
          </p:cNvPr>
          <p:cNvSpPr>
            <a:spLocks noGrp="1"/>
          </p:cNvSpPr>
          <p:nvPr>
            <p:ph type="body" sz="quarter" idx="3"/>
          </p:nvPr>
        </p:nvSpPr>
        <p:spPr>
          <a:xfrm>
            <a:off x="6784848" y="1681163"/>
            <a:ext cx="455371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D7EA593-3036-4FB5-94B4-D9431DF04871}"/>
              </a:ext>
            </a:extLst>
          </p:cNvPr>
          <p:cNvSpPr>
            <a:spLocks noGrp="1"/>
          </p:cNvSpPr>
          <p:nvPr>
            <p:ph sz="quarter" idx="4"/>
          </p:nvPr>
        </p:nvSpPr>
        <p:spPr>
          <a:xfrm>
            <a:off x="6784848" y="2505075"/>
            <a:ext cx="4553712"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0" name="Straight Connector 9">
            <a:extLst>
              <a:ext uri="{FF2B5EF4-FFF2-40B4-BE49-F238E27FC236}">
                <a16:creationId xmlns:a16="http://schemas.microsoft.com/office/drawing/2014/main" id="{160F34ED-DA60-4CC2-B735-B0EC5D9FEA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2" name="Graphic 15">
            <a:extLst>
              <a:ext uri="{FF2B5EF4-FFF2-40B4-BE49-F238E27FC236}">
                <a16:creationId xmlns:a16="http://schemas.microsoft.com/office/drawing/2014/main" id="{A9475260-301F-4744-B1DA-7B00F6FB4342}"/>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
        <p:nvSpPr>
          <p:cNvPr id="14" name="Graphic 16">
            <a:extLst>
              <a:ext uri="{FF2B5EF4-FFF2-40B4-BE49-F238E27FC236}">
                <a16:creationId xmlns:a16="http://schemas.microsoft.com/office/drawing/2014/main" id="{9BBD3F4B-0836-48C5-AC68-747456D1DD50}"/>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dirty="0"/>
          </a:p>
        </p:txBody>
      </p:sp>
      <p:sp>
        <p:nvSpPr>
          <p:cNvPr id="16" name="Graphic 14">
            <a:extLst>
              <a:ext uri="{FF2B5EF4-FFF2-40B4-BE49-F238E27FC236}">
                <a16:creationId xmlns:a16="http://schemas.microsoft.com/office/drawing/2014/main" id="{9B4398D5-99F4-4F83-AA77-9B4177648CAF}"/>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Tree>
    <p:extLst>
      <p:ext uri="{BB962C8B-B14F-4D97-AF65-F5344CB8AC3E}">
        <p14:creationId xmlns:p14="http://schemas.microsoft.com/office/powerpoint/2010/main" val="9375955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1_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057AE-3B3B-4261-B912-BF9EB9A58C3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2A2D237-A706-4712-90CA-B04517CBBE05}"/>
              </a:ext>
            </a:extLst>
          </p:cNvPr>
          <p:cNvSpPr>
            <a:spLocks noGrp="1"/>
          </p:cNvSpPr>
          <p:nvPr>
            <p:ph type="body" idx="1"/>
          </p:nvPr>
        </p:nvSpPr>
        <p:spPr>
          <a:xfrm>
            <a:off x="1444752" y="1681163"/>
            <a:ext cx="28346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DE39CA1-2B6D-427E-9688-9093D5865CB7}"/>
              </a:ext>
            </a:extLst>
          </p:cNvPr>
          <p:cNvSpPr>
            <a:spLocks noGrp="1"/>
          </p:cNvSpPr>
          <p:nvPr>
            <p:ph sz="half" idx="2"/>
          </p:nvPr>
        </p:nvSpPr>
        <p:spPr>
          <a:xfrm>
            <a:off x="1444752" y="2505075"/>
            <a:ext cx="2834640"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p:txBody>
      </p:sp>
      <p:sp>
        <p:nvSpPr>
          <p:cNvPr id="5" name="Text Placeholder 4">
            <a:extLst>
              <a:ext uri="{FF2B5EF4-FFF2-40B4-BE49-F238E27FC236}">
                <a16:creationId xmlns:a16="http://schemas.microsoft.com/office/drawing/2014/main" id="{F3D53357-616B-47F4-944B-F979FE96635D}"/>
              </a:ext>
            </a:extLst>
          </p:cNvPr>
          <p:cNvSpPr>
            <a:spLocks noGrp="1"/>
          </p:cNvSpPr>
          <p:nvPr>
            <p:ph type="body" sz="quarter" idx="3"/>
          </p:nvPr>
        </p:nvSpPr>
        <p:spPr>
          <a:xfrm>
            <a:off x="4983480" y="1681163"/>
            <a:ext cx="28346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D7EA593-3036-4FB5-94B4-D9431DF04871}"/>
              </a:ext>
            </a:extLst>
          </p:cNvPr>
          <p:cNvSpPr>
            <a:spLocks noGrp="1"/>
          </p:cNvSpPr>
          <p:nvPr>
            <p:ph sz="quarter" idx="4"/>
          </p:nvPr>
        </p:nvSpPr>
        <p:spPr>
          <a:xfrm>
            <a:off x="4983480" y="2505075"/>
            <a:ext cx="2834640"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p:txBody>
      </p:sp>
      <p:cxnSp>
        <p:nvCxnSpPr>
          <p:cNvPr id="10" name="Straight Connector 9">
            <a:extLst>
              <a:ext uri="{FF2B5EF4-FFF2-40B4-BE49-F238E27FC236}">
                <a16:creationId xmlns:a16="http://schemas.microsoft.com/office/drawing/2014/main" id="{160F34ED-DA60-4CC2-B735-B0EC5D9FEA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2" name="Graphic 15">
            <a:extLst>
              <a:ext uri="{FF2B5EF4-FFF2-40B4-BE49-F238E27FC236}">
                <a16:creationId xmlns:a16="http://schemas.microsoft.com/office/drawing/2014/main" id="{A9475260-301F-4744-B1DA-7B00F6FB4342}"/>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
        <p:nvSpPr>
          <p:cNvPr id="14" name="Graphic 16">
            <a:extLst>
              <a:ext uri="{FF2B5EF4-FFF2-40B4-BE49-F238E27FC236}">
                <a16:creationId xmlns:a16="http://schemas.microsoft.com/office/drawing/2014/main" id="{9BBD3F4B-0836-48C5-AC68-747456D1DD50}"/>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dirty="0"/>
          </a:p>
        </p:txBody>
      </p:sp>
      <p:sp>
        <p:nvSpPr>
          <p:cNvPr id="16" name="Graphic 14">
            <a:extLst>
              <a:ext uri="{FF2B5EF4-FFF2-40B4-BE49-F238E27FC236}">
                <a16:creationId xmlns:a16="http://schemas.microsoft.com/office/drawing/2014/main" id="{9B4398D5-99F4-4F83-AA77-9B4177648CAF}"/>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
        <p:nvSpPr>
          <p:cNvPr id="15" name="Text Placeholder 4">
            <a:extLst>
              <a:ext uri="{FF2B5EF4-FFF2-40B4-BE49-F238E27FC236}">
                <a16:creationId xmlns:a16="http://schemas.microsoft.com/office/drawing/2014/main" id="{2D693B15-7265-4478-9579-62FCD5222D04}"/>
              </a:ext>
            </a:extLst>
          </p:cNvPr>
          <p:cNvSpPr>
            <a:spLocks noGrp="1"/>
          </p:cNvSpPr>
          <p:nvPr>
            <p:ph type="body" sz="quarter" idx="13"/>
          </p:nvPr>
        </p:nvSpPr>
        <p:spPr>
          <a:xfrm>
            <a:off x="8531352" y="1769269"/>
            <a:ext cx="28346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7" name="Content Placeholder 5">
            <a:extLst>
              <a:ext uri="{FF2B5EF4-FFF2-40B4-BE49-F238E27FC236}">
                <a16:creationId xmlns:a16="http://schemas.microsoft.com/office/drawing/2014/main" id="{48F9E92F-BB16-4896-A47F-6497C3D705B9}"/>
              </a:ext>
            </a:extLst>
          </p:cNvPr>
          <p:cNvSpPr>
            <a:spLocks noGrp="1"/>
          </p:cNvSpPr>
          <p:nvPr>
            <p:ph sz="quarter" idx="14"/>
          </p:nvPr>
        </p:nvSpPr>
        <p:spPr>
          <a:xfrm>
            <a:off x="8531352" y="2593181"/>
            <a:ext cx="2834640"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3730798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hasCustomPrompt="1"/>
          </p:nvPr>
        </p:nvSpPr>
        <p:spPr>
          <a:xfrm>
            <a:off x="6391656" y="804672"/>
            <a:ext cx="4434840" cy="886968"/>
          </a:xfrm>
        </p:spPr>
        <p:txBody>
          <a:bodyPr anchor="b"/>
          <a:lstStyle>
            <a:lvl1pPr algn="l">
              <a:defRPr sz="5400" b="0" i="0" cap="none" baseline="0"/>
            </a:lvl1pPr>
          </a:lstStyle>
          <a:p>
            <a:r>
              <a:rPr lang="en-US" dirty="0"/>
              <a:t>Title</a:t>
            </a:r>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6391654" y="1801368"/>
            <a:ext cx="4434840" cy="4754880"/>
          </a:xfrm>
        </p:spPr>
        <p:txBody>
          <a:bodyPr>
            <a:normAutofit/>
          </a:bodyPr>
          <a:lstStyle>
            <a:lvl1pPr marL="0" indent="0" algn="l">
              <a:lnSpc>
                <a:spcPct val="110000"/>
              </a:lnSpc>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5" name="Footer Placeholder 4">
            <a:extLst>
              <a:ext uri="{FF2B5EF4-FFF2-40B4-BE49-F238E27FC236}">
                <a16:creationId xmlns:a16="http://schemas.microsoft.com/office/drawing/2014/main" id="{7F8C2A2A-62DB-40C0-8AE7-CB9B98649BB1}"/>
              </a:ext>
            </a:extLst>
          </p:cNvPr>
          <p:cNvSpPr>
            <a:spLocks noGrp="1"/>
          </p:cNvSpPr>
          <p:nvPr>
            <p:ph type="ftr" sz="quarter" idx="11"/>
          </p:nvPr>
        </p:nvSpPr>
        <p:spPr>
          <a:xfrm rot="16200000">
            <a:off x="9811512" y="1591056"/>
            <a:ext cx="3547872" cy="365125"/>
          </a:xfrm>
        </p:spPr>
        <p:txBody>
          <a:bodyPr/>
          <a:lstStyle>
            <a:lvl1pPr>
              <a:defRPr>
                <a:solidFill>
                  <a:schemeClr val="accent2"/>
                </a:solidFill>
              </a:defRPr>
            </a:lvl1pPr>
          </a:lstStyle>
          <a:p>
            <a:r>
              <a:rPr lang="en-US" dirty="0"/>
              <a:t>Presentation Title</a:t>
            </a:r>
          </a:p>
        </p:txBody>
      </p:sp>
      <p:sp>
        <p:nvSpPr>
          <p:cNvPr id="6" name="Slide Number Placeholder 5">
            <a:extLst>
              <a:ext uri="{FF2B5EF4-FFF2-40B4-BE49-F238E27FC236}">
                <a16:creationId xmlns:a16="http://schemas.microsoft.com/office/drawing/2014/main" id="{A401EAA4-F44C-4C1F-B8E3-1A3005300F50}"/>
              </a:ext>
            </a:extLst>
          </p:cNvPr>
          <p:cNvSpPr>
            <a:spLocks noGrp="1"/>
          </p:cNvSpPr>
          <p:nvPr>
            <p:ph type="sldNum" sz="quarter" idx="12"/>
          </p:nvPr>
        </p:nvSpPr>
        <p:spPr/>
        <p:txBody>
          <a:bodyPr/>
          <a:lstStyle>
            <a:lvl1pPr>
              <a:defRPr>
                <a:solidFill>
                  <a:schemeClr val="accent2"/>
                </a:solidFill>
              </a:defRPr>
            </a:lvl1pPr>
          </a:lstStyle>
          <a:p>
            <a:fld id="{D8DA9DAA-006C-4F4B-980E-E3DF019B24E2}" type="slidenum">
              <a:rPr lang="en-US" smtClean="0"/>
              <a:pPr/>
              <a:t>‹#›</a:t>
            </a:fld>
            <a:endParaRPr lang="en-US" dirty="0"/>
          </a:p>
        </p:txBody>
      </p:sp>
      <p:cxnSp>
        <p:nvCxnSpPr>
          <p:cNvPr id="7" name="Straight Connector 6">
            <a:extLst>
              <a:ext uri="{FF2B5EF4-FFF2-40B4-BE49-F238E27FC236}">
                <a16:creationId xmlns:a16="http://schemas.microsoft.com/office/drawing/2014/main" id="{6939C974-0ED4-4915-BBF7-1FB00C18AD45}"/>
              </a:ext>
            </a:extLst>
          </p:cNvPr>
          <p:cNvCxnSpPr>
            <a:cxnSpLocks/>
          </p:cNvCxnSpPr>
          <p:nvPr userDrawn="1"/>
        </p:nvCxnSpPr>
        <p:spPr>
          <a:xfrm>
            <a:off x="11586162" y="3619272"/>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15930B2-E36D-4D05-A6B3-CA1BF61D50CC}"/>
              </a:ext>
            </a:extLst>
          </p:cNvPr>
          <p:cNvSpPr/>
          <p:nvPr userDrawn="1"/>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Picture Placeholder 12">
            <a:extLst>
              <a:ext uri="{FF2B5EF4-FFF2-40B4-BE49-F238E27FC236}">
                <a16:creationId xmlns:a16="http://schemas.microsoft.com/office/drawing/2014/main" id="{9CEC7E0F-60E8-418B-978D-C607C82E97F7}"/>
              </a:ext>
            </a:extLst>
          </p:cNvPr>
          <p:cNvSpPr>
            <a:spLocks noGrp="1"/>
          </p:cNvSpPr>
          <p:nvPr>
            <p:ph type="pic" sz="quarter" idx="13"/>
          </p:nvPr>
        </p:nvSpPr>
        <p:spPr>
          <a:xfrm>
            <a:off x="283464" y="3108960"/>
            <a:ext cx="5221224" cy="3447288"/>
          </a:xfrm>
        </p:spPr>
        <p:txBody>
          <a:bodyPr anchor="ctr"/>
          <a:lstStyle>
            <a:lvl1pPr algn="ctr">
              <a:buNone/>
              <a:defRPr>
                <a:solidFill>
                  <a:schemeClr val="bg1"/>
                </a:solidFill>
              </a:defRPr>
            </a:lvl1pPr>
          </a:lstStyle>
          <a:p>
            <a:r>
              <a:rPr lang="en-US"/>
              <a:t>Click icon to add picture</a:t>
            </a:r>
            <a:endParaRPr lang="en-US" dirty="0"/>
          </a:p>
        </p:txBody>
      </p:sp>
      <p:sp>
        <p:nvSpPr>
          <p:cNvPr id="10" name="Picture Placeholder 12">
            <a:extLst>
              <a:ext uri="{FF2B5EF4-FFF2-40B4-BE49-F238E27FC236}">
                <a16:creationId xmlns:a16="http://schemas.microsoft.com/office/drawing/2014/main" id="{F146D6C1-343E-4F97-A565-55BBB15F4C77}"/>
              </a:ext>
            </a:extLst>
          </p:cNvPr>
          <p:cNvSpPr>
            <a:spLocks noGrp="1"/>
          </p:cNvSpPr>
          <p:nvPr>
            <p:ph type="pic" sz="quarter" idx="14"/>
          </p:nvPr>
        </p:nvSpPr>
        <p:spPr>
          <a:xfrm>
            <a:off x="283464" y="301752"/>
            <a:ext cx="2459736" cy="2505456"/>
          </a:xfrm>
        </p:spPr>
        <p:txBody>
          <a:bodyPr anchor="ctr"/>
          <a:lstStyle>
            <a:lvl1pPr algn="ctr">
              <a:buNone/>
              <a:defRPr>
                <a:solidFill>
                  <a:schemeClr val="bg1"/>
                </a:solidFill>
              </a:defRPr>
            </a:lvl1pPr>
          </a:lstStyle>
          <a:p>
            <a:r>
              <a:rPr lang="en-US"/>
              <a:t>Click icon to add picture</a:t>
            </a:r>
            <a:endParaRPr lang="en-US" dirty="0"/>
          </a:p>
        </p:txBody>
      </p:sp>
      <p:sp>
        <p:nvSpPr>
          <p:cNvPr id="11" name="Picture Placeholder 12">
            <a:extLst>
              <a:ext uri="{FF2B5EF4-FFF2-40B4-BE49-F238E27FC236}">
                <a16:creationId xmlns:a16="http://schemas.microsoft.com/office/drawing/2014/main" id="{BA123E2D-4554-47D5-B0EC-0C47EDB41626}"/>
              </a:ext>
            </a:extLst>
          </p:cNvPr>
          <p:cNvSpPr>
            <a:spLocks noGrp="1"/>
          </p:cNvSpPr>
          <p:nvPr>
            <p:ph type="pic" sz="quarter" idx="15"/>
          </p:nvPr>
        </p:nvSpPr>
        <p:spPr>
          <a:xfrm>
            <a:off x="3044952" y="301752"/>
            <a:ext cx="2459736" cy="2505456"/>
          </a:xfrm>
        </p:spPr>
        <p:txBody>
          <a:bodyPr anchor="ctr"/>
          <a:lstStyle>
            <a:lvl1pPr algn="ctr">
              <a:buNone/>
              <a:defRPr>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12578914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Only">
    <p:bg>
      <p:bgPr>
        <a:gradFill>
          <a:gsLst>
            <a:gs pos="100000">
              <a:schemeClr val="accent4"/>
            </a:gs>
            <a:gs pos="0">
              <a:schemeClr val="accent2"/>
            </a:gs>
          </a:gsLst>
          <a:lin ang="8100000" scaled="1"/>
        </a:gradFill>
        <a:effectLst/>
      </p:bgPr>
    </p:bg>
    <p:spTree>
      <p:nvGrpSpPr>
        <p:cNvPr id="1" name=""/>
        <p:cNvGrpSpPr/>
        <p:nvPr/>
      </p:nvGrpSpPr>
      <p:grpSpPr>
        <a:xfrm>
          <a:off x="0" y="0"/>
          <a:ext cx="0" cy="0"/>
          <a:chOff x="0" y="0"/>
          <a:chExt cx="0" cy="0"/>
        </a:xfrm>
      </p:grpSpPr>
      <p:sp>
        <p:nvSpPr>
          <p:cNvPr id="33" name="Picture Placeholder 32">
            <a:extLst>
              <a:ext uri="{FF2B5EF4-FFF2-40B4-BE49-F238E27FC236}">
                <a16:creationId xmlns:a16="http://schemas.microsoft.com/office/drawing/2014/main" id="{3186EA6A-5CD5-4DF7-9C8A-EDFAF28A80D9}"/>
              </a:ext>
            </a:extLst>
          </p:cNvPr>
          <p:cNvSpPr>
            <a:spLocks noGrp="1"/>
          </p:cNvSpPr>
          <p:nvPr>
            <p:ph type="pic" sz="quarter" idx="14"/>
          </p:nvPr>
        </p:nvSpPr>
        <p:spPr>
          <a:xfrm>
            <a:off x="1777111" y="407499"/>
            <a:ext cx="1952279" cy="1952279"/>
          </a:xfrm>
          <a:custGeom>
            <a:avLst/>
            <a:gdLst>
              <a:gd name="connsiteX0" fmla="*/ 976140 w 1952279"/>
              <a:gd name="connsiteY0" fmla="*/ 0 h 1952279"/>
              <a:gd name="connsiteX1" fmla="*/ 1952279 w 1952279"/>
              <a:gd name="connsiteY1" fmla="*/ 976140 h 1952279"/>
              <a:gd name="connsiteX2" fmla="*/ 976140 w 1952279"/>
              <a:gd name="connsiteY2" fmla="*/ 1952279 h 1952279"/>
              <a:gd name="connsiteX3" fmla="*/ 0 w 1952279"/>
              <a:gd name="connsiteY3" fmla="*/ 976140 h 1952279"/>
              <a:gd name="connsiteX4" fmla="*/ 976140 w 1952279"/>
              <a:gd name="connsiteY4" fmla="*/ 0 h 1952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2279" h="1952279">
                <a:moveTo>
                  <a:pt x="976140" y="0"/>
                </a:moveTo>
                <a:cubicBezTo>
                  <a:pt x="1515247" y="0"/>
                  <a:pt x="1952279" y="437033"/>
                  <a:pt x="1952279" y="976140"/>
                </a:cubicBezTo>
                <a:cubicBezTo>
                  <a:pt x="1952279" y="1515246"/>
                  <a:pt x="1515247" y="1952279"/>
                  <a:pt x="976140" y="1952279"/>
                </a:cubicBezTo>
                <a:cubicBezTo>
                  <a:pt x="437033" y="1952279"/>
                  <a:pt x="0" y="1515246"/>
                  <a:pt x="0" y="976140"/>
                </a:cubicBezTo>
                <a:cubicBezTo>
                  <a:pt x="0" y="437033"/>
                  <a:pt x="437033" y="0"/>
                  <a:pt x="976140" y="0"/>
                </a:cubicBezTo>
                <a:close/>
              </a:path>
            </a:pathLst>
          </a:custGeom>
        </p:spPr>
        <p:txBody>
          <a:bodyPr wrap="square" anchor="ctr">
            <a:noAutofit/>
          </a:bodyPr>
          <a:lstStyle>
            <a:lvl1pPr algn="ctr">
              <a:buNone/>
              <a:defRPr sz="1800">
                <a:solidFill>
                  <a:schemeClr val="bg1"/>
                </a:solidFill>
              </a:defRPr>
            </a:lvl1pPr>
          </a:lstStyle>
          <a:p>
            <a:r>
              <a:rPr lang="en-US"/>
              <a:t>Click icon to add picture</a:t>
            </a:r>
            <a:endParaRPr lang="en-US" dirty="0"/>
          </a:p>
        </p:txBody>
      </p:sp>
      <p:sp>
        <p:nvSpPr>
          <p:cNvPr id="32" name="Picture Placeholder 31">
            <a:extLst>
              <a:ext uri="{FF2B5EF4-FFF2-40B4-BE49-F238E27FC236}">
                <a16:creationId xmlns:a16="http://schemas.microsoft.com/office/drawing/2014/main" id="{83D5117F-F235-498D-99A5-9DE2D665576C}"/>
              </a:ext>
            </a:extLst>
          </p:cNvPr>
          <p:cNvSpPr>
            <a:spLocks noGrp="1"/>
          </p:cNvSpPr>
          <p:nvPr>
            <p:ph type="pic" sz="quarter" idx="15"/>
          </p:nvPr>
        </p:nvSpPr>
        <p:spPr>
          <a:xfrm>
            <a:off x="3528345" y="1972581"/>
            <a:ext cx="2290065" cy="2273502"/>
          </a:xfrm>
          <a:custGeom>
            <a:avLst/>
            <a:gdLst>
              <a:gd name="connsiteX0" fmla="*/ 1145032 w 2290065"/>
              <a:gd name="connsiteY0" fmla="*/ 0 h 2273502"/>
              <a:gd name="connsiteX1" fmla="*/ 2290065 w 2290065"/>
              <a:gd name="connsiteY1" fmla="*/ 1145033 h 2273502"/>
              <a:gd name="connsiteX2" fmla="*/ 1375797 w 2290065"/>
              <a:gd name="connsiteY2" fmla="*/ 2266803 h 2273502"/>
              <a:gd name="connsiteX3" fmla="*/ 1331903 w 2290065"/>
              <a:gd name="connsiteY3" fmla="*/ 2273502 h 2273502"/>
              <a:gd name="connsiteX4" fmla="*/ 958162 w 2290065"/>
              <a:gd name="connsiteY4" fmla="*/ 2273502 h 2273502"/>
              <a:gd name="connsiteX5" fmla="*/ 914268 w 2290065"/>
              <a:gd name="connsiteY5" fmla="*/ 2266803 h 2273502"/>
              <a:gd name="connsiteX6" fmla="*/ 5911 w 2290065"/>
              <a:gd name="connsiteY6" fmla="*/ 1262106 h 2273502"/>
              <a:gd name="connsiteX7" fmla="*/ 0 w 2290065"/>
              <a:gd name="connsiteY7" fmla="*/ 1145053 h 2273502"/>
              <a:gd name="connsiteX8" fmla="*/ 0 w 2290065"/>
              <a:gd name="connsiteY8" fmla="*/ 1145014 h 2273502"/>
              <a:gd name="connsiteX9" fmla="*/ 5911 w 2290065"/>
              <a:gd name="connsiteY9" fmla="*/ 1027960 h 2273502"/>
              <a:gd name="connsiteX10" fmla="*/ 1145032 w 2290065"/>
              <a:gd name="connsiteY10" fmla="*/ 0 h 2273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90065" h="2273502">
                <a:moveTo>
                  <a:pt x="1145032" y="0"/>
                </a:moveTo>
                <a:cubicBezTo>
                  <a:pt x="1777417" y="0"/>
                  <a:pt x="2290065" y="512649"/>
                  <a:pt x="2290065" y="1145033"/>
                </a:cubicBezTo>
                <a:cubicBezTo>
                  <a:pt x="2290065" y="1698370"/>
                  <a:pt x="1897569" y="2160033"/>
                  <a:pt x="1375797" y="2266803"/>
                </a:cubicBezTo>
                <a:lnTo>
                  <a:pt x="1331903" y="2273502"/>
                </a:lnTo>
                <a:lnTo>
                  <a:pt x="958162" y="2273502"/>
                </a:lnTo>
                <a:lnTo>
                  <a:pt x="914268" y="2266803"/>
                </a:lnTo>
                <a:cubicBezTo>
                  <a:pt x="429765" y="2167660"/>
                  <a:pt x="56730" y="1762511"/>
                  <a:pt x="5911" y="1262106"/>
                </a:cubicBezTo>
                <a:lnTo>
                  <a:pt x="0" y="1145053"/>
                </a:lnTo>
                <a:lnTo>
                  <a:pt x="0" y="1145014"/>
                </a:lnTo>
                <a:lnTo>
                  <a:pt x="5911" y="1027960"/>
                </a:lnTo>
                <a:cubicBezTo>
                  <a:pt x="64548" y="450571"/>
                  <a:pt x="552172" y="0"/>
                  <a:pt x="1145032" y="0"/>
                </a:cubicBezTo>
                <a:close/>
              </a:path>
            </a:pathLst>
          </a:custGeom>
        </p:spPr>
        <p:txBody>
          <a:bodyPr wrap="square" anchor="ctr">
            <a:noAutofit/>
          </a:bodyPr>
          <a:lstStyle>
            <a:lvl1pPr algn="ctr">
              <a:buNone/>
              <a:defRPr sz="1800">
                <a:solidFill>
                  <a:schemeClr val="bg1"/>
                </a:solidFill>
              </a:defRPr>
            </a:lvl1pPr>
          </a:lstStyle>
          <a:p>
            <a:r>
              <a:rPr lang="en-US"/>
              <a:t>Click icon to add picture</a:t>
            </a:r>
            <a:endParaRPr lang="en-US" dirty="0"/>
          </a:p>
        </p:txBody>
      </p:sp>
      <p:sp>
        <p:nvSpPr>
          <p:cNvPr id="31" name="Picture Placeholder 30">
            <a:extLst>
              <a:ext uri="{FF2B5EF4-FFF2-40B4-BE49-F238E27FC236}">
                <a16:creationId xmlns:a16="http://schemas.microsoft.com/office/drawing/2014/main" id="{E1E0A794-F1D3-4628-B5B1-9D48AB34C3D4}"/>
              </a:ext>
            </a:extLst>
          </p:cNvPr>
          <p:cNvSpPr>
            <a:spLocks noGrp="1"/>
          </p:cNvSpPr>
          <p:nvPr>
            <p:ph type="pic" sz="quarter" idx="16"/>
          </p:nvPr>
        </p:nvSpPr>
        <p:spPr>
          <a:xfrm>
            <a:off x="5579539" y="4386312"/>
            <a:ext cx="3119293" cy="2462810"/>
          </a:xfrm>
          <a:custGeom>
            <a:avLst/>
            <a:gdLst>
              <a:gd name="connsiteX0" fmla="*/ 1559647 w 3119293"/>
              <a:gd name="connsiteY0" fmla="*/ 0 h 2462810"/>
              <a:gd name="connsiteX1" fmla="*/ 3119293 w 3119293"/>
              <a:gd name="connsiteY1" fmla="*/ 1559647 h 2462810"/>
              <a:gd name="connsiteX2" fmla="*/ 2852930 w 3119293"/>
              <a:gd name="connsiteY2" fmla="*/ 2431660 h 2462810"/>
              <a:gd name="connsiteX3" fmla="*/ 2829636 w 3119293"/>
              <a:gd name="connsiteY3" fmla="*/ 2462810 h 2462810"/>
              <a:gd name="connsiteX4" fmla="*/ 289658 w 3119293"/>
              <a:gd name="connsiteY4" fmla="*/ 2462810 h 2462810"/>
              <a:gd name="connsiteX5" fmla="*/ 266363 w 3119293"/>
              <a:gd name="connsiteY5" fmla="*/ 2431660 h 2462810"/>
              <a:gd name="connsiteX6" fmla="*/ 0 w 3119293"/>
              <a:gd name="connsiteY6" fmla="*/ 1559647 h 2462810"/>
              <a:gd name="connsiteX7" fmla="*/ 1559647 w 3119293"/>
              <a:gd name="connsiteY7" fmla="*/ 0 h 2462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19293" h="2462810">
                <a:moveTo>
                  <a:pt x="1559647" y="0"/>
                </a:moveTo>
                <a:cubicBezTo>
                  <a:pt x="2421016" y="0"/>
                  <a:pt x="3119293" y="698278"/>
                  <a:pt x="3119293" y="1559647"/>
                </a:cubicBezTo>
                <a:cubicBezTo>
                  <a:pt x="3119293" y="1882660"/>
                  <a:pt x="3021098" y="2182739"/>
                  <a:pt x="2852930" y="2431660"/>
                </a:cubicBezTo>
                <a:lnTo>
                  <a:pt x="2829636" y="2462810"/>
                </a:lnTo>
                <a:lnTo>
                  <a:pt x="289658" y="2462810"/>
                </a:lnTo>
                <a:lnTo>
                  <a:pt x="266363" y="2431660"/>
                </a:lnTo>
                <a:cubicBezTo>
                  <a:pt x="98195" y="2182739"/>
                  <a:pt x="0" y="1882660"/>
                  <a:pt x="0" y="1559647"/>
                </a:cubicBezTo>
                <a:cubicBezTo>
                  <a:pt x="0" y="698278"/>
                  <a:pt x="698278" y="0"/>
                  <a:pt x="1559647" y="0"/>
                </a:cubicBezTo>
                <a:close/>
              </a:path>
            </a:pathLst>
          </a:custGeom>
        </p:spPr>
        <p:txBody>
          <a:bodyPr wrap="square" anchor="ctr">
            <a:noAutofit/>
          </a:bodyPr>
          <a:lstStyle>
            <a:lvl1pPr algn="ctr">
              <a:buNone/>
              <a:defRPr sz="1800">
                <a:solidFill>
                  <a:schemeClr val="bg1"/>
                </a:solidFill>
              </a:defRPr>
            </a:lvl1pPr>
          </a:lstStyle>
          <a:p>
            <a:r>
              <a:rPr lang="en-US"/>
              <a:t>Click icon to add picture</a:t>
            </a:r>
            <a:endParaRPr lang="en-US" dirty="0"/>
          </a:p>
        </p:txBody>
      </p:sp>
      <p:sp>
        <p:nvSpPr>
          <p:cNvPr id="30" name="Picture Placeholder 29">
            <a:extLst>
              <a:ext uri="{FF2B5EF4-FFF2-40B4-BE49-F238E27FC236}">
                <a16:creationId xmlns:a16="http://schemas.microsoft.com/office/drawing/2014/main" id="{B8D3F45B-B631-47D3-A33C-71CEC2B3602C}"/>
              </a:ext>
            </a:extLst>
          </p:cNvPr>
          <p:cNvSpPr>
            <a:spLocks noGrp="1"/>
          </p:cNvSpPr>
          <p:nvPr>
            <p:ph type="pic" sz="quarter" idx="17"/>
          </p:nvPr>
        </p:nvSpPr>
        <p:spPr>
          <a:xfrm>
            <a:off x="1092905" y="4018982"/>
            <a:ext cx="3854161" cy="2839018"/>
          </a:xfrm>
          <a:custGeom>
            <a:avLst/>
            <a:gdLst>
              <a:gd name="connsiteX0" fmla="*/ 1927061 w 3854161"/>
              <a:gd name="connsiteY0" fmla="*/ 0 h 2839018"/>
              <a:gd name="connsiteX1" fmla="*/ 1927101 w 3854161"/>
              <a:gd name="connsiteY1" fmla="*/ 0 h 2839018"/>
              <a:gd name="connsiteX2" fmla="*/ 2124114 w 3854161"/>
              <a:gd name="connsiteY2" fmla="*/ 9948 h 2839018"/>
              <a:gd name="connsiteX3" fmla="*/ 3854161 w 3854161"/>
              <a:gd name="connsiteY3" fmla="*/ 1927080 h 2839018"/>
              <a:gd name="connsiteX4" fmla="*/ 3702722 w 3854161"/>
              <a:gd name="connsiteY4" fmla="*/ 2677187 h 2839018"/>
              <a:gd name="connsiteX5" fmla="*/ 3624763 w 3854161"/>
              <a:gd name="connsiteY5" fmla="*/ 2839018 h 2839018"/>
              <a:gd name="connsiteX6" fmla="*/ 229398 w 3854161"/>
              <a:gd name="connsiteY6" fmla="*/ 2839018 h 2839018"/>
              <a:gd name="connsiteX7" fmla="*/ 151440 w 3854161"/>
              <a:gd name="connsiteY7" fmla="*/ 2677187 h 2839018"/>
              <a:gd name="connsiteX8" fmla="*/ 0 w 3854161"/>
              <a:gd name="connsiteY8" fmla="*/ 1927080 h 2839018"/>
              <a:gd name="connsiteX9" fmla="*/ 1730048 w 3854161"/>
              <a:gd name="connsiteY9" fmla="*/ 9948 h 2839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54161" h="2839018">
                <a:moveTo>
                  <a:pt x="1927061" y="0"/>
                </a:moveTo>
                <a:lnTo>
                  <a:pt x="1927101" y="0"/>
                </a:lnTo>
                <a:lnTo>
                  <a:pt x="2124114" y="9948"/>
                </a:lnTo>
                <a:cubicBezTo>
                  <a:pt x="3095856" y="108634"/>
                  <a:pt x="3854161" y="929301"/>
                  <a:pt x="3854161" y="1927080"/>
                </a:cubicBezTo>
                <a:cubicBezTo>
                  <a:pt x="3854161" y="2193154"/>
                  <a:pt x="3800237" y="2446634"/>
                  <a:pt x="3702722" y="2677187"/>
                </a:cubicBezTo>
                <a:lnTo>
                  <a:pt x="3624763" y="2839018"/>
                </a:lnTo>
                <a:lnTo>
                  <a:pt x="229398" y="2839018"/>
                </a:lnTo>
                <a:lnTo>
                  <a:pt x="151440" y="2677187"/>
                </a:lnTo>
                <a:cubicBezTo>
                  <a:pt x="53924" y="2446634"/>
                  <a:pt x="0" y="2193154"/>
                  <a:pt x="0" y="1927080"/>
                </a:cubicBezTo>
                <a:cubicBezTo>
                  <a:pt x="0" y="929301"/>
                  <a:pt x="758305" y="108634"/>
                  <a:pt x="1730048" y="9948"/>
                </a:cubicBezTo>
                <a:close/>
              </a:path>
            </a:pathLst>
          </a:custGeom>
        </p:spPr>
        <p:txBody>
          <a:bodyPr wrap="square" anchor="ctr">
            <a:noAutofit/>
          </a:bodyPr>
          <a:lstStyle>
            <a:lvl1pPr algn="ctr">
              <a:buNone/>
              <a:defRPr sz="1800">
                <a:solidFill>
                  <a:schemeClr val="bg1"/>
                </a:solidFill>
              </a:defRPr>
            </a:lvl1pPr>
          </a:lstStyle>
          <a:p>
            <a:r>
              <a:rPr lang="en-US"/>
              <a:t>Click icon to add picture</a:t>
            </a:r>
            <a:endParaRPr lang="en-US" dirty="0"/>
          </a:p>
        </p:txBody>
      </p:sp>
      <p:sp>
        <p:nvSpPr>
          <p:cNvPr id="2" name="Title 1">
            <a:extLst>
              <a:ext uri="{FF2B5EF4-FFF2-40B4-BE49-F238E27FC236}">
                <a16:creationId xmlns:a16="http://schemas.microsoft.com/office/drawing/2014/main" id="{E969F227-D21C-48B3-828A-6BFA9585E82F}"/>
              </a:ext>
            </a:extLst>
          </p:cNvPr>
          <p:cNvSpPr>
            <a:spLocks noGrp="1"/>
          </p:cNvSpPr>
          <p:nvPr>
            <p:ph type="title"/>
          </p:nvPr>
        </p:nvSpPr>
        <p:spPr>
          <a:xfrm>
            <a:off x="5760720" y="585216"/>
            <a:ext cx="5276088" cy="2276856"/>
          </a:xfrm>
        </p:spPr>
        <p:txBody>
          <a:bodyPr anchor="b"/>
          <a:lstStyle>
            <a:lvl1pPr algn="r">
              <a:defRPr sz="4800" b="1" cap="all" spc="400" baseline="0">
                <a:solidFill>
                  <a:schemeClr val="bg1"/>
                </a:solidFill>
              </a:defRPr>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8DF1DFFF-E5C5-43DF-B71C-7270DB97372C}"/>
              </a:ext>
            </a:extLst>
          </p:cNvPr>
          <p:cNvSpPr>
            <a:spLocks noGrp="1"/>
          </p:cNvSpPr>
          <p:nvPr>
            <p:ph type="dt" sz="half" idx="10"/>
          </p:nvPr>
        </p:nvSpPr>
        <p:spPr>
          <a:xfrm>
            <a:off x="658368" y="201168"/>
            <a:ext cx="2743200" cy="365125"/>
          </a:xfrm>
        </p:spPr>
        <p:txBody>
          <a:bodyPr/>
          <a:lstStyle>
            <a:lvl1pPr>
              <a:defRPr>
                <a:solidFill>
                  <a:schemeClr val="bg1"/>
                </a:solidFill>
              </a:defRPr>
            </a:lvl1pPr>
          </a:lstStyle>
          <a:p>
            <a:r>
              <a:rPr lang="en-US" dirty="0"/>
              <a:t>9/3/20XX</a:t>
            </a:r>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a:xfrm rot="16200000">
            <a:off x="-548640" y="1938528"/>
            <a:ext cx="2788920" cy="365125"/>
          </a:xfrm>
        </p:spPr>
        <p:txBody>
          <a:bodyPr/>
          <a:lstStyle>
            <a:lvl1pPr>
              <a:defRPr>
                <a:solidFill>
                  <a:schemeClr val="bg1"/>
                </a:solidFill>
              </a:defRPr>
            </a:lvl1pPr>
          </a:lstStyle>
          <a:p>
            <a:r>
              <a:rPr lang="en-US" dirty="0"/>
              <a:t>Presentation Title</a:t>
            </a:r>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a:xfrm>
            <a:off x="8610600" y="201168"/>
            <a:ext cx="2743200" cy="365125"/>
          </a:xfrm>
        </p:spPr>
        <p:txBody>
          <a:bodyPr/>
          <a:lstStyle>
            <a:lvl1pPr>
              <a:defRPr>
                <a:solidFill>
                  <a:schemeClr val="bg1"/>
                </a:solidFill>
              </a:defRPr>
            </a:lvl1pPr>
          </a:lstStyle>
          <a:p>
            <a:fld id="{D8DA9DAA-006C-4F4B-980E-E3DF019B24E2}" type="slidenum">
              <a:rPr lang="en-US" smtClean="0"/>
              <a:pPr/>
              <a:t>‹#›</a:t>
            </a:fld>
            <a:endParaRPr lang="en-US" dirty="0"/>
          </a:p>
        </p:txBody>
      </p:sp>
      <p:sp>
        <p:nvSpPr>
          <p:cNvPr id="8" name="Graphic 32">
            <a:extLst>
              <a:ext uri="{FF2B5EF4-FFF2-40B4-BE49-F238E27FC236}">
                <a16:creationId xmlns:a16="http://schemas.microsoft.com/office/drawing/2014/main" id="{846CD0EA-B0AA-4845-81A5-4ADD7C58B12F}"/>
              </a:ext>
            </a:extLst>
          </p:cNvPr>
          <p:cNvSpPr/>
          <p:nvPr userDrawn="1"/>
        </p:nvSpPr>
        <p:spPr>
          <a:xfrm>
            <a:off x="1472366" y="1859534"/>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dirty="0"/>
          </a:p>
        </p:txBody>
      </p:sp>
      <p:sp>
        <p:nvSpPr>
          <p:cNvPr id="10" name="Graphic 33">
            <a:extLst>
              <a:ext uri="{FF2B5EF4-FFF2-40B4-BE49-F238E27FC236}">
                <a16:creationId xmlns:a16="http://schemas.microsoft.com/office/drawing/2014/main" id="{0E97A0CB-7CB1-47F0-BD48-EEECBAC39CD2}"/>
              </a:ext>
            </a:extLst>
          </p:cNvPr>
          <p:cNvSpPr/>
          <p:nvPr userDrawn="1"/>
        </p:nvSpPr>
        <p:spPr>
          <a:xfrm>
            <a:off x="2014523" y="3146867"/>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dirty="0"/>
          </a:p>
        </p:txBody>
      </p:sp>
      <p:sp>
        <p:nvSpPr>
          <p:cNvPr id="12" name="Graphic 31">
            <a:extLst>
              <a:ext uri="{FF2B5EF4-FFF2-40B4-BE49-F238E27FC236}">
                <a16:creationId xmlns:a16="http://schemas.microsoft.com/office/drawing/2014/main" id="{477816C9-06CB-4BC5-B26B-6A2877BD941A}"/>
              </a:ext>
            </a:extLst>
          </p:cNvPr>
          <p:cNvSpPr/>
          <p:nvPr userDrawn="1"/>
        </p:nvSpPr>
        <p:spPr>
          <a:xfrm>
            <a:off x="5404920" y="4508295"/>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cxnSp>
        <p:nvCxnSpPr>
          <p:cNvPr id="14" name="Straight Connector 13">
            <a:extLst>
              <a:ext uri="{FF2B5EF4-FFF2-40B4-BE49-F238E27FC236}">
                <a16:creationId xmlns:a16="http://schemas.microsoft.com/office/drawing/2014/main" id="{13AE7F8D-AE68-4A83-BAB5-3A97D473CE3C}"/>
              </a:ext>
            </a:extLst>
          </p:cNvPr>
          <p:cNvCxnSpPr>
            <a:cxnSpLocks/>
          </p:cNvCxnSpPr>
          <p:nvPr userDrawn="1"/>
        </p:nvCxnSpPr>
        <p:spPr>
          <a:xfrm>
            <a:off x="856114" y="3503032"/>
            <a:ext cx="0" cy="334609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A928810C-E773-43AE-A2A1-4073955CC8DA}"/>
              </a:ext>
            </a:extLst>
          </p:cNvPr>
          <p:cNvSpPr>
            <a:spLocks noGrp="1"/>
          </p:cNvSpPr>
          <p:nvPr>
            <p:ph type="body" sz="quarter" idx="13"/>
          </p:nvPr>
        </p:nvSpPr>
        <p:spPr>
          <a:xfrm>
            <a:off x="5760720" y="3127248"/>
            <a:ext cx="5276088" cy="1124712"/>
          </a:xfrm>
        </p:spPr>
        <p:txBody>
          <a:bodyPr/>
          <a:lstStyle>
            <a:lvl1pPr marL="0" indent="0" algn="r">
              <a:buNone/>
              <a:defRPr sz="180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0104515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9F227-D21C-48B3-828A-6BFA9585E82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DF1DFFF-E5C5-43DF-B71C-7270DB97372C}"/>
              </a:ext>
            </a:extLst>
          </p:cNvPr>
          <p:cNvSpPr>
            <a:spLocks noGrp="1"/>
          </p:cNvSpPr>
          <p:nvPr>
            <p:ph type="dt" sz="half" idx="10"/>
          </p:nvPr>
        </p:nvSpPr>
        <p:spPr/>
        <p:txBody>
          <a:bodyPr/>
          <a:lstStyle/>
          <a:p>
            <a:r>
              <a:rPr lang="en-US" dirty="0"/>
              <a:t>9/3/20XX</a:t>
            </a:r>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6" name="Straight Connector 5">
            <a:extLst>
              <a:ext uri="{FF2B5EF4-FFF2-40B4-BE49-F238E27FC236}">
                <a16:creationId xmlns:a16="http://schemas.microsoft.com/office/drawing/2014/main" id="{57596AF9-469C-436D-B7D2-77952EF1825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32910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DFF36D6-399B-43E3-84DD-9FC5119ECCE9}"/>
              </a:ext>
            </a:extLst>
          </p:cNvPr>
          <p:cNvSpPr>
            <a:spLocks noGrp="1"/>
          </p:cNvSpPr>
          <p:nvPr>
            <p:ph type="dt" sz="half" idx="10"/>
          </p:nvPr>
        </p:nvSpPr>
        <p:spPr/>
        <p:txBody>
          <a:bodyPr/>
          <a:lstStyle/>
          <a:p>
            <a:r>
              <a:rPr lang="en-US" dirty="0"/>
              <a:t>9/3/20XX</a:t>
            </a:r>
          </a:p>
        </p:txBody>
      </p:sp>
      <p:sp>
        <p:nvSpPr>
          <p:cNvPr id="3" name="Footer Placeholder 2">
            <a:extLst>
              <a:ext uri="{FF2B5EF4-FFF2-40B4-BE49-F238E27FC236}">
                <a16:creationId xmlns:a16="http://schemas.microsoft.com/office/drawing/2014/main" id="{50234AB7-3B85-4028-A500-5A1BDBF45C56}"/>
              </a:ext>
            </a:extLst>
          </p:cNvPr>
          <p:cNvSpPr>
            <a:spLocks noGrp="1"/>
          </p:cNvSpPr>
          <p:nvPr>
            <p:ph type="ftr" sz="quarter" idx="11"/>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AC1F40F0-9909-442F-BBA4-409D061ED027}"/>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5" name="Straight Connector 4">
            <a:extLst>
              <a:ext uri="{FF2B5EF4-FFF2-40B4-BE49-F238E27FC236}">
                <a16:creationId xmlns:a16="http://schemas.microsoft.com/office/drawing/2014/main" id="{353C1207-D1C8-49E3-8837-E2B89D366FA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086763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0F214-646F-4D81-AD12-65628EC987D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EF71768-C3FA-49EF-99EF-06E6C3B2846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2DA6F24-ED6C-4D12-A9D6-EE37FBD686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8E6AACE-FAFB-4934-8E3C-AB5B216353D8}"/>
              </a:ext>
            </a:extLst>
          </p:cNvPr>
          <p:cNvSpPr>
            <a:spLocks noGrp="1"/>
          </p:cNvSpPr>
          <p:nvPr>
            <p:ph type="dt" sz="half" idx="10"/>
          </p:nvPr>
        </p:nvSpPr>
        <p:spPr/>
        <p:txBody>
          <a:bodyPr/>
          <a:lstStyle/>
          <a:p>
            <a:r>
              <a:rPr lang="en-US" dirty="0"/>
              <a:t>9/3/20XX</a:t>
            </a:r>
          </a:p>
        </p:txBody>
      </p:sp>
      <p:sp>
        <p:nvSpPr>
          <p:cNvPr id="6" name="Footer Placeholder 5">
            <a:extLst>
              <a:ext uri="{FF2B5EF4-FFF2-40B4-BE49-F238E27FC236}">
                <a16:creationId xmlns:a16="http://schemas.microsoft.com/office/drawing/2014/main" id="{181533EA-D0F8-4C79-8721-F190DE2D2DC0}"/>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A059BAC9-F101-4394-BBA4-3D21A3497126}"/>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8" name="Straight Connector 7">
            <a:extLst>
              <a:ext uri="{FF2B5EF4-FFF2-40B4-BE49-F238E27FC236}">
                <a16:creationId xmlns:a16="http://schemas.microsoft.com/office/drawing/2014/main" id="{0F3A79C9-7EDC-44F6-AC48-5DD98A7695AD}"/>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68059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CB71F-B6C2-4866-BC97-304F78816E4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55ED73B-8413-478D-80D7-B78B69763B6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91BDF226-1B94-4D2D-98B3-7B932FB17DA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00C4E9A-CA29-4CCD-ACFA-B29F80FBA163}"/>
              </a:ext>
            </a:extLst>
          </p:cNvPr>
          <p:cNvSpPr>
            <a:spLocks noGrp="1"/>
          </p:cNvSpPr>
          <p:nvPr>
            <p:ph type="dt" sz="half" idx="10"/>
          </p:nvPr>
        </p:nvSpPr>
        <p:spPr/>
        <p:txBody>
          <a:bodyPr/>
          <a:lstStyle/>
          <a:p>
            <a:r>
              <a:rPr lang="en-US" dirty="0"/>
              <a:t>9/3/20XX</a:t>
            </a:r>
          </a:p>
        </p:txBody>
      </p:sp>
      <p:sp>
        <p:nvSpPr>
          <p:cNvPr id="6" name="Footer Placeholder 5">
            <a:extLst>
              <a:ext uri="{FF2B5EF4-FFF2-40B4-BE49-F238E27FC236}">
                <a16:creationId xmlns:a16="http://schemas.microsoft.com/office/drawing/2014/main" id="{71A5B7BE-3F1B-4FF3-B1D7-6E39B99D07BD}"/>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142F18F1-E27E-470E-AE13-4755DEE63A32}"/>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8" name="Straight Connector 7">
            <a:extLst>
              <a:ext uri="{FF2B5EF4-FFF2-40B4-BE49-F238E27FC236}">
                <a16:creationId xmlns:a16="http://schemas.microsoft.com/office/drawing/2014/main" id="{00F08750-B7F2-4119-B151-68DE774813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07755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2 Slide">
    <p:bg>
      <p:bgPr>
        <a:gradFill>
          <a:gsLst>
            <a:gs pos="100000">
              <a:schemeClr val="accent4"/>
            </a:gs>
            <a:gs pos="0">
              <a:schemeClr val="accent2"/>
            </a:gs>
          </a:gsLst>
          <a:lin ang="27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298448" y="594360"/>
            <a:ext cx="6272784" cy="2843784"/>
          </a:xfrm>
        </p:spPr>
        <p:txBody>
          <a:bodyPr anchor="b"/>
          <a:lstStyle>
            <a:lvl1pPr algn="l">
              <a:defRPr sz="5400" b="1" i="0" cap="all" baseline="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5641848" y="4700016"/>
            <a:ext cx="5093208" cy="1197864"/>
          </a:xfrm>
        </p:spPr>
        <p:txBody>
          <a:bodyPr>
            <a:normAutofit/>
          </a:bodyPr>
          <a:lstStyle>
            <a:lvl1pPr marL="0" indent="0" algn="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cxnSp>
        <p:nvCxnSpPr>
          <p:cNvPr id="9" name="Straight Connector 8">
            <a:extLst>
              <a:ext uri="{FF2B5EF4-FFF2-40B4-BE49-F238E27FC236}">
                <a16:creationId xmlns:a16="http://schemas.microsoft.com/office/drawing/2014/main" id="{8E825845-66DD-4B77-A729-CD97D156FE6C}"/>
              </a:ext>
            </a:extLst>
          </p:cNvPr>
          <p:cNvCxnSpPr>
            <a:cxnSpLocks/>
          </p:cNvCxnSpPr>
          <p:nvPr userDrawn="1"/>
        </p:nvCxnSpPr>
        <p:spPr>
          <a:xfrm>
            <a:off x="1301262" y="3496322"/>
            <a:ext cx="0" cy="335280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9" name="Graphic 12">
            <a:extLst>
              <a:ext uri="{FF2B5EF4-FFF2-40B4-BE49-F238E27FC236}">
                <a16:creationId xmlns:a16="http://schemas.microsoft.com/office/drawing/2014/main" id="{818B4386-1FCF-4ACE-BE25-AF9CC5E2256F}"/>
              </a:ext>
            </a:extLst>
          </p:cNvPr>
          <p:cNvSpPr/>
          <p:nvPr userDrawn="1"/>
        </p:nvSpPr>
        <p:spPr>
          <a:xfrm>
            <a:off x="8217780" y="2973840"/>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21" name="Graphic 13">
            <a:extLst>
              <a:ext uri="{FF2B5EF4-FFF2-40B4-BE49-F238E27FC236}">
                <a16:creationId xmlns:a16="http://schemas.microsoft.com/office/drawing/2014/main" id="{19319560-50ED-4963-A2CF-74663239D426}"/>
              </a:ext>
            </a:extLst>
          </p:cNvPr>
          <p:cNvSpPr/>
          <p:nvPr userDrawn="1"/>
        </p:nvSpPr>
        <p:spPr>
          <a:xfrm>
            <a:off x="7859002" y="2744546"/>
            <a:ext cx="139038" cy="139038"/>
          </a:xfrm>
          <a:custGeom>
            <a:avLst/>
            <a:gdLst>
              <a:gd name="connsiteX0" fmla="*/ 129601 w 139038"/>
              <a:gd name="connsiteY0" fmla="*/ 60082 h 139038"/>
              <a:gd name="connsiteX1" fmla="*/ 78956 w 139038"/>
              <a:gd name="connsiteY1" fmla="*/ 60082 h 139038"/>
              <a:gd name="connsiteX2" fmla="*/ 78956 w 139038"/>
              <a:gd name="connsiteY2" fmla="*/ 9437 h 139038"/>
              <a:gd name="connsiteX3" fmla="*/ 69519 w 139038"/>
              <a:gd name="connsiteY3" fmla="*/ 0 h 139038"/>
              <a:gd name="connsiteX4" fmla="*/ 60082 w 139038"/>
              <a:gd name="connsiteY4" fmla="*/ 9437 h 139038"/>
              <a:gd name="connsiteX5" fmla="*/ 60082 w 139038"/>
              <a:gd name="connsiteY5" fmla="*/ 60082 h 139038"/>
              <a:gd name="connsiteX6" fmla="*/ 9437 w 139038"/>
              <a:gd name="connsiteY6" fmla="*/ 60082 h 139038"/>
              <a:gd name="connsiteX7" fmla="*/ 0 w 139038"/>
              <a:gd name="connsiteY7" fmla="*/ 69519 h 139038"/>
              <a:gd name="connsiteX8" fmla="*/ 9437 w 139038"/>
              <a:gd name="connsiteY8" fmla="*/ 78956 h 139038"/>
              <a:gd name="connsiteX9" fmla="*/ 60082 w 139038"/>
              <a:gd name="connsiteY9" fmla="*/ 78956 h 139038"/>
              <a:gd name="connsiteX10" fmla="*/ 60082 w 139038"/>
              <a:gd name="connsiteY10" fmla="*/ 129601 h 139038"/>
              <a:gd name="connsiteX11" fmla="*/ 69519 w 139038"/>
              <a:gd name="connsiteY11" fmla="*/ 139038 h 139038"/>
              <a:gd name="connsiteX12" fmla="*/ 78956 w 139038"/>
              <a:gd name="connsiteY12" fmla="*/ 129601 h 139038"/>
              <a:gd name="connsiteX13" fmla="*/ 78956 w 139038"/>
              <a:gd name="connsiteY13" fmla="*/ 78956 h 139038"/>
              <a:gd name="connsiteX14" fmla="*/ 129601 w 139038"/>
              <a:gd name="connsiteY14" fmla="*/ 78956 h 139038"/>
              <a:gd name="connsiteX15" fmla="*/ 139038 w 139038"/>
              <a:gd name="connsiteY15" fmla="*/ 69519 h 139038"/>
              <a:gd name="connsiteX16" fmla="*/ 129601 w 139038"/>
              <a:gd name="connsiteY16" fmla="*/ 60082 h 13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8" h="139038">
                <a:moveTo>
                  <a:pt x="129601" y="60082"/>
                </a:moveTo>
                <a:lnTo>
                  <a:pt x="78956" y="60082"/>
                </a:lnTo>
                <a:lnTo>
                  <a:pt x="78956" y="9437"/>
                </a:lnTo>
                <a:cubicBezTo>
                  <a:pt x="78956" y="4225"/>
                  <a:pt x="74731" y="0"/>
                  <a:pt x="69519" y="0"/>
                </a:cubicBezTo>
                <a:cubicBezTo>
                  <a:pt x="64307" y="0"/>
                  <a:pt x="60082" y="4225"/>
                  <a:pt x="60082" y="9437"/>
                </a:cubicBezTo>
                <a:lnTo>
                  <a:pt x="60082" y="60082"/>
                </a:lnTo>
                <a:lnTo>
                  <a:pt x="9437" y="60082"/>
                </a:lnTo>
                <a:cubicBezTo>
                  <a:pt x="4225" y="60082"/>
                  <a:pt x="0" y="64307"/>
                  <a:pt x="0" y="69519"/>
                </a:cubicBezTo>
                <a:cubicBezTo>
                  <a:pt x="0" y="74731"/>
                  <a:pt x="4225" y="78956"/>
                  <a:pt x="9437" y="78956"/>
                </a:cubicBezTo>
                <a:lnTo>
                  <a:pt x="60082" y="78956"/>
                </a:lnTo>
                <a:lnTo>
                  <a:pt x="60082" y="129601"/>
                </a:lnTo>
                <a:cubicBezTo>
                  <a:pt x="60082" y="134813"/>
                  <a:pt x="64307" y="139038"/>
                  <a:pt x="69519" y="139038"/>
                </a:cubicBezTo>
                <a:cubicBezTo>
                  <a:pt x="74731" y="139038"/>
                  <a:pt x="78956" y="134813"/>
                  <a:pt x="78956" y="129601"/>
                </a:cubicBezTo>
                <a:lnTo>
                  <a:pt x="78956" y="78956"/>
                </a:lnTo>
                <a:lnTo>
                  <a:pt x="129601" y="78956"/>
                </a:lnTo>
                <a:cubicBezTo>
                  <a:pt x="134813" y="78956"/>
                  <a:pt x="139038" y="74731"/>
                  <a:pt x="139038" y="69519"/>
                </a:cubicBezTo>
                <a:cubicBezTo>
                  <a:pt x="139038" y="64307"/>
                  <a:pt x="134813" y="60082"/>
                  <a:pt x="129601" y="60082"/>
                </a:cubicBezTo>
                <a:close/>
              </a:path>
            </a:pathLst>
          </a:custGeom>
          <a:solidFill>
            <a:schemeClr val="bg1"/>
          </a:solidFill>
          <a:ln w="603" cap="flat">
            <a:noFill/>
            <a:prstDash val="solid"/>
            <a:miter/>
          </a:ln>
        </p:spPr>
        <p:txBody>
          <a:bodyPr rtlCol="0" anchor="ctr"/>
          <a:lstStyle/>
          <a:p>
            <a:endParaRPr lang="en-US" dirty="0"/>
          </a:p>
        </p:txBody>
      </p:sp>
      <p:sp>
        <p:nvSpPr>
          <p:cNvPr id="23" name="Graphic 15">
            <a:extLst>
              <a:ext uri="{FF2B5EF4-FFF2-40B4-BE49-F238E27FC236}">
                <a16:creationId xmlns:a16="http://schemas.microsoft.com/office/drawing/2014/main" id="{E5ABBDAD-943D-48F3-9C80-B29C48966C79}"/>
              </a:ext>
            </a:extLst>
          </p:cNvPr>
          <p:cNvSpPr/>
          <p:nvPr userDrawn="1"/>
        </p:nvSpPr>
        <p:spPr>
          <a:xfrm>
            <a:off x="7843462" y="3198265"/>
            <a:ext cx="127713" cy="127713"/>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bg1"/>
          </a:solidFill>
          <a:ln w="610" cap="flat">
            <a:noFill/>
            <a:prstDash val="solid"/>
            <a:miter/>
          </a:ln>
        </p:spPr>
        <p:txBody>
          <a:bodyPr rtlCol="0" anchor="ctr"/>
          <a:lstStyle/>
          <a:p>
            <a:endParaRPr lang="en-US" dirty="0"/>
          </a:p>
        </p:txBody>
      </p:sp>
    </p:spTree>
    <p:extLst>
      <p:ext uri="{BB962C8B-B14F-4D97-AF65-F5344CB8AC3E}">
        <p14:creationId xmlns:p14="http://schemas.microsoft.com/office/powerpoint/2010/main" val="21379060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Only">
    <p:bg>
      <p:bgPr>
        <a:gradFill>
          <a:gsLst>
            <a:gs pos="100000">
              <a:schemeClr val="accent4"/>
            </a:gs>
            <a:gs pos="0">
              <a:schemeClr val="accent2"/>
            </a:gs>
          </a:gsLst>
          <a:lin ang="8100000" scaled="1"/>
        </a:gra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34120D15-E48C-4FBE-BB95-24DB36D9F458}"/>
              </a:ext>
            </a:extLst>
          </p:cNvPr>
          <p:cNvSpPr>
            <a:spLocks noGrp="1"/>
          </p:cNvSpPr>
          <p:nvPr>
            <p:ph type="pic" sz="quarter" idx="14"/>
          </p:nvPr>
        </p:nvSpPr>
        <p:spPr>
          <a:xfrm>
            <a:off x="1366432" y="2530058"/>
            <a:ext cx="3707972" cy="3707971"/>
          </a:xfrm>
          <a:custGeom>
            <a:avLst/>
            <a:gdLst>
              <a:gd name="connsiteX0" fmla="*/ 1853986 w 3707972"/>
              <a:gd name="connsiteY0" fmla="*/ 0 h 3707971"/>
              <a:gd name="connsiteX1" fmla="*/ 3707972 w 3707972"/>
              <a:gd name="connsiteY1" fmla="*/ 1853986 h 3707971"/>
              <a:gd name="connsiteX2" fmla="*/ 2043545 w 3707972"/>
              <a:gd name="connsiteY2" fmla="*/ 3698400 h 3707971"/>
              <a:gd name="connsiteX3" fmla="*/ 1854006 w 3707972"/>
              <a:gd name="connsiteY3" fmla="*/ 3707971 h 3707971"/>
              <a:gd name="connsiteX4" fmla="*/ 1853966 w 3707972"/>
              <a:gd name="connsiteY4" fmla="*/ 3707971 h 3707971"/>
              <a:gd name="connsiteX5" fmla="*/ 1664427 w 3707972"/>
              <a:gd name="connsiteY5" fmla="*/ 3698400 h 3707971"/>
              <a:gd name="connsiteX6" fmla="*/ 0 w 3707972"/>
              <a:gd name="connsiteY6" fmla="*/ 1853986 h 3707971"/>
              <a:gd name="connsiteX7" fmla="*/ 1853986 w 3707972"/>
              <a:gd name="connsiteY7" fmla="*/ 0 h 3707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07972" h="3707971">
                <a:moveTo>
                  <a:pt x="1853986" y="0"/>
                </a:moveTo>
                <a:cubicBezTo>
                  <a:pt x="2877914" y="0"/>
                  <a:pt x="3707972" y="830058"/>
                  <a:pt x="3707972" y="1853986"/>
                </a:cubicBezTo>
                <a:cubicBezTo>
                  <a:pt x="3707972" y="2813919"/>
                  <a:pt x="2978429" y="3603458"/>
                  <a:pt x="2043545" y="3698400"/>
                </a:cubicBezTo>
                <a:lnTo>
                  <a:pt x="1854006" y="3707971"/>
                </a:lnTo>
                <a:lnTo>
                  <a:pt x="1853966" y="3707971"/>
                </a:lnTo>
                <a:lnTo>
                  <a:pt x="1664427" y="3698400"/>
                </a:lnTo>
                <a:cubicBezTo>
                  <a:pt x="729543" y="3603458"/>
                  <a:pt x="0" y="2813919"/>
                  <a:pt x="0" y="1853986"/>
                </a:cubicBezTo>
                <a:cubicBezTo>
                  <a:pt x="0" y="830058"/>
                  <a:pt x="830058" y="0"/>
                  <a:pt x="1853986" y="0"/>
                </a:cubicBezTo>
                <a:close/>
              </a:path>
            </a:pathLst>
          </a:custGeom>
        </p:spPr>
        <p:txBody>
          <a:bodyPr wrap="square" anchor="ctr">
            <a:noAutofit/>
          </a:bodyPr>
          <a:lstStyle>
            <a:lvl1pPr algn="ctr">
              <a:buNone/>
              <a:defRPr sz="1600" b="1">
                <a:solidFill>
                  <a:schemeClr val="bg1"/>
                </a:solidFill>
              </a:defRPr>
            </a:lvl1pPr>
          </a:lstStyle>
          <a:p>
            <a:r>
              <a:rPr lang="en-US"/>
              <a:t>Click icon to add picture</a:t>
            </a:r>
            <a:endParaRPr lang="en-US" dirty="0"/>
          </a:p>
        </p:txBody>
      </p:sp>
      <p:sp>
        <p:nvSpPr>
          <p:cNvPr id="2" name="Title 1">
            <a:extLst>
              <a:ext uri="{FF2B5EF4-FFF2-40B4-BE49-F238E27FC236}">
                <a16:creationId xmlns:a16="http://schemas.microsoft.com/office/drawing/2014/main" id="{E969F227-D21C-48B3-828A-6BFA9585E82F}"/>
              </a:ext>
            </a:extLst>
          </p:cNvPr>
          <p:cNvSpPr>
            <a:spLocks noGrp="1"/>
          </p:cNvSpPr>
          <p:nvPr>
            <p:ph type="title" hasCustomPrompt="1"/>
          </p:nvPr>
        </p:nvSpPr>
        <p:spPr>
          <a:xfrm>
            <a:off x="5202936" y="585216"/>
            <a:ext cx="5833872" cy="2276856"/>
          </a:xfrm>
        </p:spPr>
        <p:txBody>
          <a:bodyPr anchor="b"/>
          <a:lstStyle>
            <a:lvl1pPr algn="r">
              <a:defRPr sz="6000" b="1" cap="all" spc="400" baseline="0">
                <a:solidFill>
                  <a:schemeClr val="bg1"/>
                </a:solidFill>
              </a:defRPr>
            </a:lvl1pPr>
          </a:lstStyle>
          <a:p>
            <a:r>
              <a:rPr lang="en-US" dirty="0"/>
              <a:t>Title</a:t>
            </a:r>
          </a:p>
        </p:txBody>
      </p:sp>
      <p:sp>
        <p:nvSpPr>
          <p:cNvPr id="3" name="Date Placeholder 2">
            <a:extLst>
              <a:ext uri="{FF2B5EF4-FFF2-40B4-BE49-F238E27FC236}">
                <a16:creationId xmlns:a16="http://schemas.microsoft.com/office/drawing/2014/main" id="{8DF1DFFF-E5C5-43DF-B71C-7270DB97372C}"/>
              </a:ext>
            </a:extLst>
          </p:cNvPr>
          <p:cNvSpPr>
            <a:spLocks noGrp="1"/>
          </p:cNvSpPr>
          <p:nvPr>
            <p:ph type="dt" sz="half" idx="10"/>
          </p:nvPr>
        </p:nvSpPr>
        <p:spPr>
          <a:xfrm>
            <a:off x="658368" y="201168"/>
            <a:ext cx="2743200" cy="365125"/>
          </a:xfrm>
        </p:spPr>
        <p:txBody>
          <a:bodyPr/>
          <a:lstStyle>
            <a:lvl1pPr>
              <a:defRPr>
                <a:solidFill>
                  <a:schemeClr val="bg1"/>
                </a:solidFill>
              </a:defRPr>
            </a:lvl1pPr>
          </a:lstStyle>
          <a:p>
            <a:r>
              <a:rPr lang="en-US" dirty="0"/>
              <a:t>9/3/20XX</a:t>
            </a:r>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a:xfrm rot="16200000">
            <a:off x="-548640" y="1938528"/>
            <a:ext cx="2788920" cy="365125"/>
          </a:xfrm>
        </p:spPr>
        <p:txBody>
          <a:bodyPr/>
          <a:lstStyle>
            <a:lvl1pPr>
              <a:defRPr>
                <a:solidFill>
                  <a:schemeClr val="bg1"/>
                </a:solidFill>
              </a:defRPr>
            </a:lvl1pPr>
          </a:lstStyle>
          <a:p>
            <a:r>
              <a:rPr lang="en-US" dirty="0"/>
              <a:t>Presentation Title</a:t>
            </a:r>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a:xfrm>
            <a:off x="8610600" y="201168"/>
            <a:ext cx="2743200" cy="365125"/>
          </a:xfrm>
        </p:spPr>
        <p:txBody>
          <a:bodyPr/>
          <a:lstStyle>
            <a:lvl1pPr>
              <a:defRPr>
                <a:solidFill>
                  <a:schemeClr val="bg1"/>
                </a:solidFill>
              </a:defRPr>
            </a:lvl1pPr>
          </a:lstStyle>
          <a:p>
            <a:fld id="{D8DA9DAA-006C-4F4B-980E-E3DF019B24E2}" type="slidenum">
              <a:rPr lang="en-US" smtClean="0"/>
              <a:pPr/>
              <a:t>‹#›</a:t>
            </a:fld>
            <a:endParaRPr lang="en-US" dirty="0"/>
          </a:p>
        </p:txBody>
      </p:sp>
      <p:cxnSp>
        <p:nvCxnSpPr>
          <p:cNvPr id="14" name="Straight Connector 13">
            <a:extLst>
              <a:ext uri="{FF2B5EF4-FFF2-40B4-BE49-F238E27FC236}">
                <a16:creationId xmlns:a16="http://schemas.microsoft.com/office/drawing/2014/main" id="{13AE7F8D-AE68-4A83-BAB5-3A97D473CE3C}"/>
              </a:ext>
            </a:extLst>
          </p:cNvPr>
          <p:cNvCxnSpPr>
            <a:cxnSpLocks/>
          </p:cNvCxnSpPr>
          <p:nvPr userDrawn="1"/>
        </p:nvCxnSpPr>
        <p:spPr>
          <a:xfrm>
            <a:off x="856114" y="3503032"/>
            <a:ext cx="0" cy="334609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A928810C-E773-43AE-A2A1-4073955CC8DA}"/>
              </a:ext>
            </a:extLst>
          </p:cNvPr>
          <p:cNvSpPr>
            <a:spLocks noGrp="1"/>
          </p:cNvSpPr>
          <p:nvPr>
            <p:ph type="body" sz="quarter" idx="13"/>
          </p:nvPr>
        </p:nvSpPr>
        <p:spPr>
          <a:xfrm>
            <a:off x="5202936" y="3127248"/>
            <a:ext cx="5833872" cy="3118104"/>
          </a:xfrm>
        </p:spPr>
        <p:txBody>
          <a:bodyPr/>
          <a:lstStyle>
            <a:lvl1pPr marL="0" indent="0" algn="r">
              <a:buNone/>
              <a:defRPr sz="1800">
                <a:solidFill>
                  <a:schemeClr val="bg1"/>
                </a:solidFill>
              </a:defRPr>
            </a:lvl1pPr>
          </a:lstStyle>
          <a:p>
            <a:pPr lvl="0"/>
            <a:r>
              <a:rPr lang="en-US"/>
              <a:t>Click to edit Master text styles</a:t>
            </a:r>
          </a:p>
        </p:txBody>
      </p:sp>
      <p:sp>
        <p:nvSpPr>
          <p:cNvPr id="11" name="Graphic 12">
            <a:extLst>
              <a:ext uri="{FF2B5EF4-FFF2-40B4-BE49-F238E27FC236}">
                <a16:creationId xmlns:a16="http://schemas.microsoft.com/office/drawing/2014/main" id="{EA1B6985-3E5A-40F4-9268-D4AB3BBF8C91}"/>
              </a:ext>
            </a:extLst>
          </p:cNvPr>
          <p:cNvSpPr/>
          <p:nvPr userDrawn="1"/>
        </p:nvSpPr>
        <p:spPr>
          <a:xfrm>
            <a:off x="4745394" y="276027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13" name="Graphic 13">
            <a:extLst>
              <a:ext uri="{FF2B5EF4-FFF2-40B4-BE49-F238E27FC236}">
                <a16:creationId xmlns:a16="http://schemas.microsoft.com/office/drawing/2014/main" id="{338BC906-9D03-4280-85E8-21A81BC21D73}"/>
              </a:ext>
            </a:extLst>
          </p:cNvPr>
          <p:cNvSpPr/>
          <p:nvPr userDrawn="1"/>
        </p:nvSpPr>
        <p:spPr>
          <a:xfrm>
            <a:off x="4386614" y="253098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dirty="0"/>
          </a:p>
        </p:txBody>
      </p:sp>
      <p:sp>
        <p:nvSpPr>
          <p:cNvPr id="17" name="Graphic 15">
            <a:extLst>
              <a:ext uri="{FF2B5EF4-FFF2-40B4-BE49-F238E27FC236}">
                <a16:creationId xmlns:a16="http://schemas.microsoft.com/office/drawing/2014/main" id="{C5C06D53-C9F6-47E8-BFE1-B8193A1AED8B}"/>
              </a:ext>
            </a:extLst>
          </p:cNvPr>
          <p:cNvSpPr/>
          <p:nvPr userDrawn="1"/>
        </p:nvSpPr>
        <p:spPr>
          <a:xfrm>
            <a:off x="1669987" y="6031572"/>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dirty="0"/>
          </a:p>
        </p:txBody>
      </p:sp>
    </p:spTree>
    <p:extLst>
      <p:ext uri="{BB962C8B-B14F-4D97-AF65-F5344CB8AC3E}">
        <p14:creationId xmlns:p14="http://schemas.microsoft.com/office/powerpoint/2010/main" val="24907687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E62FC6D8-DD87-4B93-8491-43C84EE63FE2}"/>
              </a:ext>
            </a:extLst>
          </p:cNvPr>
          <p:cNvSpPr>
            <a:spLocks noGrp="1"/>
          </p:cNvSpPr>
          <p:nvPr>
            <p:ph type="pic" sz="quarter" idx="13"/>
          </p:nvPr>
        </p:nvSpPr>
        <p:spPr>
          <a:xfrm>
            <a:off x="7451965" y="1665520"/>
            <a:ext cx="4266960" cy="4266968"/>
          </a:xfrm>
          <a:custGeom>
            <a:avLst/>
            <a:gdLst>
              <a:gd name="connsiteX0" fmla="*/ 2133823 w 4266960"/>
              <a:gd name="connsiteY0" fmla="*/ 0 h 4266968"/>
              <a:gd name="connsiteX1" fmla="*/ 4256628 w 4266960"/>
              <a:gd name="connsiteY1" fmla="*/ 1915652 h 4266968"/>
              <a:gd name="connsiteX2" fmla="*/ 4266960 w 4266960"/>
              <a:gd name="connsiteY2" fmla="*/ 2120258 h 4266968"/>
              <a:gd name="connsiteX3" fmla="*/ 4266960 w 4266960"/>
              <a:gd name="connsiteY3" fmla="*/ 2147389 h 4266968"/>
              <a:gd name="connsiteX4" fmla="*/ 4256628 w 4266960"/>
              <a:gd name="connsiteY4" fmla="*/ 2351994 h 4266968"/>
              <a:gd name="connsiteX5" fmla="*/ 2351994 w 4266960"/>
              <a:gd name="connsiteY5" fmla="*/ 4256629 h 4266968"/>
              <a:gd name="connsiteX6" fmla="*/ 2147230 w 4266960"/>
              <a:gd name="connsiteY6" fmla="*/ 4266968 h 4266968"/>
              <a:gd name="connsiteX7" fmla="*/ 2120416 w 4266960"/>
              <a:gd name="connsiteY7" fmla="*/ 4266968 h 4266968"/>
              <a:gd name="connsiteX8" fmla="*/ 1915652 w 4266960"/>
              <a:gd name="connsiteY8" fmla="*/ 4256629 h 4266968"/>
              <a:gd name="connsiteX9" fmla="*/ 0 w 4266960"/>
              <a:gd name="connsiteY9" fmla="*/ 2133823 h 4266968"/>
              <a:gd name="connsiteX10" fmla="*/ 2133823 w 4266960"/>
              <a:gd name="connsiteY10" fmla="*/ 0 h 426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66960" h="4266968">
                <a:moveTo>
                  <a:pt x="2133823" y="0"/>
                </a:moveTo>
                <a:cubicBezTo>
                  <a:pt x="3238644" y="0"/>
                  <a:pt x="4147355" y="839660"/>
                  <a:pt x="4256628" y="1915652"/>
                </a:cubicBezTo>
                <a:lnTo>
                  <a:pt x="4266960" y="2120258"/>
                </a:lnTo>
                <a:lnTo>
                  <a:pt x="4266960" y="2147389"/>
                </a:lnTo>
                <a:lnTo>
                  <a:pt x="4256628" y="2351994"/>
                </a:lnTo>
                <a:cubicBezTo>
                  <a:pt x="4154640" y="3356254"/>
                  <a:pt x="3356253" y="4154640"/>
                  <a:pt x="2351994" y="4256629"/>
                </a:cubicBezTo>
                <a:lnTo>
                  <a:pt x="2147230" y="4266968"/>
                </a:lnTo>
                <a:lnTo>
                  <a:pt x="2120416" y="4266968"/>
                </a:lnTo>
                <a:lnTo>
                  <a:pt x="1915652" y="4256629"/>
                </a:lnTo>
                <a:cubicBezTo>
                  <a:pt x="839660" y="4147356"/>
                  <a:pt x="0" y="3238645"/>
                  <a:pt x="0" y="2133823"/>
                </a:cubicBezTo>
                <a:cubicBezTo>
                  <a:pt x="0" y="955346"/>
                  <a:pt x="955346" y="0"/>
                  <a:pt x="2133823" y="0"/>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9696CF8C-1EA0-4E47-AC60-CAC3B80A3C5D}"/>
              </a:ext>
            </a:extLst>
          </p:cNvPr>
          <p:cNvSpPr>
            <a:spLocks noGrp="1"/>
          </p:cNvSpPr>
          <p:nvPr>
            <p:ph type="title"/>
          </p:nvPr>
        </p:nvSpPr>
        <p:spPr>
          <a:xfrm>
            <a:off x="804672" y="1335024"/>
            <a:ext cx="6190488" cy="1179576"/>
          </a:xfrm>
        </p:spPr>
        <p:txBody>
          <a:bodyPr lIns="91440" tIns="45720" rIns="91440" bIns="45720" anchor="b"/>
          <a:lstStyle>
            <a:lvl1pPr>
              <a:defRPr sz="54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p:nvPr>
        </p:nvSpPr>
        <p:spPr>
          <a:xfrm>
            <a:off x="850392" y="2825496"/>
            <a:ext cx="6190488" cy="3346704"/>
          </a:xfrm>
        </p:spPr>
        <p:txBody>
          <a:bodyPr/>
          <a:lstStyle>
            <a:lvl1pPr marL="0" indent="0">
              <a:lnSpc>
                <a:spcPct val="110000"/>
              </a:lnSpc>
              <a:buNone/>
              <a:defRPr sz="2000"/>
            </a:lvl1pPr>
            <a:lvl2pPr marL="228600">
              <a:defRPr sz="1800"/>
            </a:lvl2pPr>
            <a:lvl3pPr marL="457200">
              <a:defRPr sz="1600"/>
            </a:lvl3pPr>
            <a:lvl4pPr marL="685800">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Date Placeholder 3">
            <a:extLst>
              <a:ext uri="{FF2B5EF4-FFF2-40B4-BE49-F238E27FC236}">
                <a16:creationId xmlns:a16="http://schemas.microsoft.com/office/drawing/2014/main" id="{D097BB2D-4E2C-4490-A2A3-4B68BCC5D2F9}"/>
              </a:ext>
            </a:extLst>
          </p:cNvPr>
          <p:cNvSpPr>
            <a:spLocks noGrp="1"/>
          </p:cNvSpPr>
          <p:nvPr>
            <p:ph type="dt" sz="half" idx="10"/>
          </p:nvPr>
        </p:nvSpPr>
        <p:spPr/>
        <p:txBody>
          <a:bodyPr/>
          <a:lstStyle>
            <a:lvl1pPr>
              <a:defRPr>
                <a:solidFill>
                  <a:schemeClr val="accent2"/>
                </a:solidFill>
              </a:defRPr>
            </a:lvl1pPr>
          </a:lstStyle>
          <a:p>
            <a:r>
              <a:rPr lang="en-US" dirty="0"/>
              <a:t>9/3/20XX</a:t>
            </a:r>
          </a:p>
        </p:txBody>
      </p:sp>
      <p:sp>
        <p:nvSpPr>
          <p:cNvPr id="5" name="Footer Placeholder 4">
            <a:extLst>
              <a:ext uri="{FF2B5EF4-FFF2-40B4-BE49-F238E27FC236}">
                <a16:creationId xmlns:a16="http://schemas.microsoft.com/office/drawing/2014/main" id="{6140F15D-DD72-46D5-BF0F-F5064710700E}"/>
              </a:ext>
            </a:extLst>
          </p:cNvPr>
          <p:cNvSpPr>
            <a:spLocks noGrp="1"/>
          </p:cNvSpPr>
          <p:nvPr>
            <p:ph type="ftr" sz="quarter" idx="11"/>
          </p:nvPr>
        </p:nvSpPr>
        <p:spPr>
          <a:xfrm>
            <a:off x="7964424" y="621792"/>
            <a:ext cx="4114800" cy="365125"/>
          </a:xfrm>
        </p:spPr>
        <p:txBody>
          <a:bodyPr/>
          <a:lstStyle>
            <a:lvl1pPr>
              <a:defRPr baseline="0">
                <a:solidFill>
                  <a:schemeClr val="accent2"/>
                </a:solidFill>
              </a:defRPr>
            </a:lvl1pPr>
          </a:lstStyle>
          <a:p>
            <a:r>
              <a:rPr lang="en-US" dirty="0"/>
              <a:t>Presentation Title</a:t>
            </a:r>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lvl1pPr>
              <a:defRPr>
                <a:solidFill>
                  <a:schemeClr val="accent2"/>
                </a:solidFill>
              </a:defRPr>
            </a:lvl1pPr>
          </a:lstStyle>
          <a:p>
            <a:fld id="{D8DA9DAA-006C-4F4B-980E-E3DF019B24E2}" type="slidenum">
              <a:rPr lang="en-US" smtClean="0"/>
              <a:pPr/>
              <a:t>‹#›</a:t>
            </a:fld>
            <a:endParaRPr lang="en-US" dirty="0"/>
          </a:p>
        </p:txBody>
      </p:sp>
      <p:cxnSp>
        <p:nvCxnSpPr>
          <p:cNvPr id="9" name="Straight Connector 8">
            <a:extLst>
              <a:ext uri="{FF2B5EF4-FFF2-40B4-BE49-F238E27FC236}">
                <a16:creationId xmlns:a16="http://schemas.microsoft.com/office/drawing/2014/main" id="{FA8B3D0E-ED3F-46FA-AE79-5FEFDE9168E3}"/>
              </a:ext>
            </a:extLst>
          </p:cNvPr>
          <p:cNvCxnSpPr>
            <a:cxnSpLocks/>
          </p:cNvCxnSpPr>
          <p:nvPr userDrawn="1"/>
        </p:nvCxnSpPr>
        <p:spPr>
          <a:xfrm>
            <a:off x="0" y="806470"/>
            <a:ext cx="7903723" cy="0"/>
          </a:xfrm>
          <a:prstGeom prst="line">
            <a:avLst/>
          </a:prstGeom>
          <a:ln w="25400" cap="sq">
            <a:gradFill flip="none" rotWithShape="1">
              <a:gsLst>
                <a:gs pos="0">
                  <a:schemeClr val="accent2"/>
                </a:gs>
                <a:gs pos="100000">
                  <a:schemeClr val="accent4"/>
                </a:gs>
              </a:gsLst>
              <a:lin ang="10800000" scaled="1"/>
              <a:tileRect/>
            </a:gradFill>
            <a:bevel/>
          </a:ln>
        </p:spPr>
        <p:style>
          <a:lnRef idx="1">
            <a:schemeClr val="accent1"/>
          </a:lnRef>
          <a:fillRef idx="0">
            <a:schemeClr val="accent1"/>
          </a:fillRef>
          <a:effectRef idx="0">
            <a:schemeClr val="accent1"/>
          </a:effectRef>
          <a:fontRef idx="minor">
            <a:schemeClr val="tx1"/>
          </a:fontRef>
        </p:style>
      </p:cxnSp>
      <p:sp>
        <p:nvSpPr>
          <p:cNvPr id="17" name="Graphic 10">
            <a:extLst>
              <a:ext uri="{FF2B5EF4-FFF2-40B4-BE49-F238E27FC236}">
                <a16:creationId xmlns:a16="http://schemas.microsoft.com/office/drawing/2014/main" id="{AAD06B87-D9B2-4F94-B734-A8F039A2033F}"/>
              </a:ext>
            </a:extLst>
          </p:cNvPr>
          <p:cNvSpPr/>
          <p:nvPr userDrawn="1"/>
        </p:nvSpPr>
        <p:spPr>
          <a:xfrm>
            <a:off x="11281590" y="2070656"/>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
        <p:nvSpPr>
          <p:cNvPr id="19" name="Graphic 11">
            <a:extLst>
              <a:ext uri="{FF2B5EF4-FFF2-40B4-BE49-F238E27FC236}">
                <a16:creationId xmlns:a16="http://schemas.microsoft.com/office/drawing/2014/main" id="{BB13A13C-36EA-4B13-9175-C5FE95B34D33}"/>
              </a:ext>
            </a:extLst>
          </p:cNvPr>
          <p:cNvSpPr/>
          <p:nvPr userDrawn="1"/>
        </p:nvSpPr>
        <p:spPr>
          <a:xfrm>
            <a:off x="10969280" y="178001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Tree>
    <p:extLst>
      <p:ext uri="{BB962C8B-B14F-4D97-AF65-F5344CB8AC3E}">
        <p14:creationId xmlns:p14="http://schemas.microsoft.com/office/powerpoint/2010/main" val="18971113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Section Header">
    <p:bg>
      <p:bgPr>
        <a:gradFill>
          <a:gsLst>
            <a:gs pos="100000">
              <a:schemeClr val="accent4"/>
            </a:gs>
            <a:gs pos="0">
              <a:schemeClr val="accent2"/>
            </a:gs>
          </a:gsLst>
          <a:lin ang="27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524000" y="1463040"/>
            <a:ext cx="9144000" cy="2340864"/>
          </a:xfrm>
        </p:spPr>
        <p:txBody>
          <a:bodyPr anchor="b">
            <a:normAutofit/>
          </a:bodyPr>
          <a:lstStyle>
            <a:lvl1pPr algn="ctr">
              <a:defRPr sz="6000" b="1" i="0" cap="all" baseline="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1527048" y="3858768"/>
            <a:ext cx="9144000" cy="1325880"/>
          </a:xfrm>
        </p:spPr>
        <p:txBody>
          <a:bodyPr>
            <a:normAutofit/>
          </a:bodyPr>
          <a:lstStyle>
            <a:lvl1pPr marL="0" indent="0" algn="ct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Graphic 12">
            <a:extLst>
              <a:ext uri="{FF2B5EF4-FFF2-40B4-BE49-F238E27FC236}">
                <a16:creationId xmlns:a16="http://schemas.microsoft.com/office/drawing/2014/main" id="{8A41917E-4B97-447C-98AB-970D625F1DE6}"/>
              </a:ext>
            </a:extLst>
          </p:cNvPr>
          <p:cNvSpPr/>
          <p:nvPr userDrawn="1"/>
        </p:nvSpPr>
        <p:spPr>
          <a:xfrm>
            <a:off x="10772266" y="3054359"/>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5" name="Graphic 13">
            <a:extLst>
              <a:ext uri="{FF2B5EF4-FFF2-40B4-BE49-F238E27FC236}">
                <a16:creationId xmlns:a16="http://schemas.microsoft.com/office/drawing/2014/main" id="{3B3FD238-4561-4AF8-A1F1-185B0CAFE2AC}"/>
              </a:ext>
            </a:extLst>
          </p:cNvPr>
          <p:cNvSpPr/>
          <p:nvPr userDrawn="1"/>
        </p:nvSpPr>
        <p:spPr>
          <a:xfrm>
            <a:off x="10724364" y="2515838"/>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dirty="0"/>
          </a:p>
        </p:txBody>
      </p:sp>
      <p:sp>
        <p:nvSpPr>
          <p:cNvPr id="6" name="Graphic 15">
            <a:extLst>
              <a:ext uri="{FF2B5EF4-FFF2-40B4-BE49-F238E27FC236}">
                <a16:creationId xmlns:a16="http://schemas.microsoft.com/office/drawing/2014/main" id="{BAB9414C-AE69-4648-873E-9CE6B2DF8A71}"/>
              </a:ext>
            </a:extLst>
          </p:cNvPr>
          <p:cNvSpPr/>
          <p:nvPr userDrawn="1"/>
        </p:nvSpPr>
        <p:spPr>
          <a:xfrm>
            <a:off x="11024834" y="2787572"/>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dirty="0"/>
          </a:p>
        </p:txBody>
      </p:sp>
      <p:sp>
        <p:nvSpPr>
          <p:cNvPr id="7" name="Graphic 22">
            <a:extLst>
              <a:ext uri="{FF2B5EF4-FFF2-40B4-BE49-F238E27FC236}">
                <a16:creationId xmlns:a16="http://schemas.microsoft.com/office/drawing/2014/main" id="{3BF75235-4E6E-4184-82A5-EE6FE7993BBC}"/>
              </a:ext>
            </a:extLst>
          </p:cNvPr>
          <p:cNvSpPr/>
          <p:nvPr userDrawn="1"/>
        </p:nvSpPr>
        <p:spPr>
          <a:xfrm>
            <a:off x="1261869" y="2633448"/>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bg1"/>
          </a:solidFill>
          <a:ln w="646" cap="flat">
            <a:noFill/>
            <a:prstDash val="solid"/>
            <a:miter/>
          </a:ln>
        </p:spPr>
        <p:txBody>
          <a:bodyPr rtlCol="0" anchor="ctr"/>
          <a:lstStyle/>
          <a:p>
            <a:endParaRPr lang="en-US" dirty="0"/>
          </a:p>
        </p:txBody>
      </p:sp>
      <p:sp>
        <p:nvSpPr>
          <p:cNvPr id="11" name="Graphic 21">
            <a:extLst>
              <a:ext uri="{FF2B5EF4-FFF2-40B4-BE49-F238E27FC236}">
                <a16:creationId xmlns:a16="http://schemas.microsoft.com/office/drawing/2014/main" id="{E66FE37C-2F4B-42DA-BFF6-92DD00BDC49B}"/>
              </a:ext>
            </a:extLst>
          </p:cNvPr>
          <p:cNvSpPr/>
          <p:nvPr userDrawn="1"/>
        </p:nvSpPr>
        <p:spPr>
          <a:xfrm>
            <a:off x="1064053" y="3083338"/>
            <a:ext cx="95759" cy="95759"/>
          </a:xfrm>
          <a:custGeom>
            <a:avLst/>
            <a:gdLst>
              <a:gd name="connsiteX0" fmla="*/ 95759 w 95759"/>
              <a:gd name="connsiteY0" fmla="*/ 47880 h 95759"/>
              <a:gd name="connsiteX1" fmla="*/ 47880 w 95759"/>
              <a:gd name="connsiteY1" fmla="*/ 95759 h 95759"/>
              <a:gd name="connsiteX2" fmla="*/ 0 w 95759"/>
              <a:gd name="connsiteY2" fmla="*/ 47880 h 95759"/>
              <a:gd name="connsiteX3" fmla="*/ 47880 w 95759"/>
              <a:gd name="connsiteY3" fmla="*/ 0 h 95759"/>
              <a:gd name="connsiteX4" fmla="*/ 95759 w 95759"/>
              <a:gd name="connsiteY4" fmla="*/ 47880 h 9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59" h="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chemeClr val="bg1"/>
          </a:solidFill>
          <a:ln w="469" cap="flat">
            <a:noFill/>
            <a:prstDash val="solid"/>
            <a:miter/>
          </a:ln>
        </p:spPr>
        <p:txBody>
          <a:bodyPr rtlCol="0" anchor="ctr"/>
          <a:lstStyle/>
          <a:p>
            <a:endParaRPr lang="en-US" dirty="0"/>
          </a:p>
        </p:txBody>
      </p:sp>
      <p:sp>
        <p:nvSpPr>
          <p:cNvPr id="13" name="Graphic 23">
            <a:extLst>
              <a:ext uri="{FF2B5EF4-FFF2-40B4-BE49-F238E27FC236}">
                <a16:creationId xmlns:a16="http://schemas.microsoft.com/office/drawing/2014/main" id="{DDD38822-731A-48DA-A8A0-FBBAF7A6D65D}"/>
              </a:ext>
            </a:extLst>
          </p:cNvPr>
          <p:cNvSpPr/>
          <p:nvPr userDrawn="1"/>
        </p:nvSpPr>
        <p:spPr>
          <a:xfrm>
            <a:off x="1413405" y="3492870"/>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bg1"/>
          </a:solidFill>
          <a:ln w="516" cap="flat">
            <a:noFill/>
            <a:prstDash val="solid"/>
            <a:miter/>
          </a:ln>
        </p:spPr>
        <p:txBody>
          <a:bodyPr rtlCol="0" anchor="ctr"/>
          <a:lstStyle/>
          <a:p>
            <a:endParaRPr lang="en-US" dirty="0"/>
          </a:p>
        </p:txBody>
      </p:sp>
    </p:spTree>
    <p:extLst>
      <p:ext uri="{BB962C8B-B14F-4D97-AF65-F5344CB8AC3E}">
        <p14:creationId xmlns:p14="http://schemas.microsoft.com/office/powerpoint/2010/main" val="34424820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6CF8C-1EA0-4E47-AC60-CAC3B80A3C5D}"/>
              </a:ext>
            </a:extLst>
          </p:cNvPr>
          <p:cNvSpPr>
            <a:spLocks noGrp="1"/>
          </p:cNvSpPr>
          <p:nvPr>
            <p:ph type="title"/>
          </p:nvPr>
        </p:nvSpPr>
        <p:spPr/>
        <p:txBody>
          <a:bodyPr/>
          <a:lstStyle>
            <a:lvl1pPr>
              <a:defRPr sz="54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7" name="Straight Connector 6">
            <a:extLst>
              <a:ext uri="{FF2B5EF4-FFF2-40B4-BE49-F238E27FC236}">
                <a16:creationId xmlns:a16="http://schemas.microsoft.com/office/drawing/2014/main" id="{5C05CAAB-DBA2-4548-AD5F-01BB97FBB207}"/>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17450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6391656" y="841248"/>
            <a:ext cx="4434840" cy="3236976"/>
          </a:xfrm>
        </p:spPr>
        <p:txBody>
          <a:bodyPr anchor="b"/>
          <a:lstStyle>
            <a:lvl1pPr algn="l">
              <a:lnSpc>
                <a:spcPct val="110000"/>
              </a:lnSpc>
              <a:spcBef>
                <a:spcPts val="1000"/>
              </a:spcBef>
              <a:defRPr sz="3600" b="0" i="0" cap="none" baseline="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6391655" y="4498848"/>
            <a:ext cx="4434835" cy="510474"/>
          </a:xfrm>
        </p:spPr>
        <p:txBody>
          <a:bodyPr/>
          <a:lstStyle>
            <a:lvl1pPr marL="0" indent="0" algn="l">
              <a:lnSpc>
                <a:spcPct val="110000"/>
              </a:lnSpc>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5" name="Footer Placeholder 4">
            <a:extLst>
              <a:ext uri="{FF2B5EF4-FFF2-40B4-BE49-F238E27FC236}">
                <a16:creationId xmlns:a16="http://schemas.microsoft.com/office/drawing/2014/main" id="{7F8C2A2A-62DB-40C0-8AE7-CB9B98649BB1}"/>
              </a:ext>
            </a:extLst>
          </p:cNvPr>
          <p:cNvSpPr>
            <a:spLocks noGrp="1"/>
          </p:cNvSpPr>
          <p:nvPr>
            <p:ph type="ftr" sz="quarter" idx="11"/>
          </p:nvPr>
        </p:nvSpPr>
        <p:spPr>
          <a:xfrm rot="16200000">
            <a:off x="9811512" y="1591056"/>
            <a:ext cx="3547872" cy="365125"/>
          </a:xfrm>
        </p:spPr>
        <p:txBody>
          <a:bodyPr/>
          <a:lstStyle>
            <a:lvl1pPr>
              <a:defRPr>
                <a:solidFill>
                  <a:schemeClr val="accent2"/>
                </a:solidFill>
              </a:defRPr>
            </a:lvl1pPr>
          </a:lstStyle>
          <a:p>
            <a:r>
              <a:rPr lang="en-US" dirty="0"/>
              <a:t>Presentation Title</a:t>
            </a:r>
          </a:p>
        </p:txBody>
      </p:sp>
      <p:sp>
        <p:nvSpPr>
          <p:cNvPr id="6" name="Slide Number Placeholder 5">
            <a:extLst>
              <a:ext uri="{FF2B5EF4-FFF2-40B4-BE49-F238E27FC236}">
                <a16:creationId xmlns:a16="http://schemas.microsoft.com/office/drawing/2014/main" id="{A401EAA4-F44C-4C1F-B8E3-1A3005300F50}"/>
              </a:ext>
            </a:extLst>
          </p:cNvPr>
          <p:cNvSpPr>
            <a:spLocks noGrp="1"/>
          </p:cNvSpPr>
          <p:nvPr>
            <p:ph type="sldNum" sz="quarter" idx="12"/>
          </p:nvPr>
        </p:nvSpPr>
        <p:spPr/>
        <p:txBody>
          <a:bodyPr/>
          <a:lstStyle>
            <a:lvl1pPr>
              <a:defRPr>
                <a:solidFill>
                  <a:schemeClr val="accent2"/>
                </a:solidFill>
              </a:defRPr>
            </a:lvl1pPr>
          </a:lstStyle>
          <a:p>
            <a:fld id="{D8DA9DAA-006C-4F4B-980E-E3DF019B24E2}" type="slidenum">
              <a:rPr lang="en-US" smtClean="0"/>
              <a:pPr/>
              <a:t>‹#›</a:t>
            </a:fld>
            <a:endParaRPr lang="en-US" dirty="0"/>
          </a:p>
        </p:txBody>
      </p:sp>
      <p:cxnSp>
        <p:nvCxnSpPr>
          <p:cNvPr id="7" name="Straight Connector 6">
            <a:extLst>
              <a:ext uri="{FF2B5EF4-FFF2-40B4-BE49-F238E27FC236}">
                <a16:creationId xmlns:a16="http://schemas.microsoft.com/office/drawing/2014/main" id="{6939C974-0ED4-4915-BBF7-1FB00C18AD45}"/>
              </a:ext>
            </a:extLst>
          </p:cNvPr>
          <p:cNvCxnSpPr>
            <a:cxnSpLocks/>
          </p:cNvCxnSpPr>
          <p:nvPr userDrawn="1"/>
        </p:nvCxnSpPr>
        <p:spPr>
          <a:xfrm>
            <a:off x="11586162" y="3619272"/>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15930B2-E36D-4D05-A6B3-CA1BF61D50CC}"/>
              </a:ext>
            </a:extLst>
          </p:cNvPr>
          <p:cNvSpPr/>
          <p:nvPr userDrawn="1"/>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Picture Placeholder 12">
            <a:extLst>
              <a:ext uri="{FF2B5EF4-FFF2-40B4-BE49-F238E27FC236}">
                <a16:creationId xmlns:a16="http://schemas.microsoft.com/office/drawing/2014/main" id="{9CEC7E0F-60E8-418B-978D-C607C82E97F7}"/>
              </a:ext>
            </a:extLst>
          </p:cNvPr>
          <p:cNvSpPr>
            <a:spLocks noGrp="1"/>
          </p:cNvSpPr>
          <p:nvPr>
            <p:ph type="pic" sz="quarter" idx="13"/>
          </p:nvPr>
        </p:nvSpPr>
        <p:spPr>
          <a:xfrm>
            <a:off x="283464" y="301752"/>
            <a:ext cx="5221224" cy="6263640"/>
          </a:xfrm>
        </p:spPr>
        <p:txBody>
          <a:bodyPr anchor="ctr"/>
          <a:lstStyle>
            <a:lvl1pPr algn="ctr">
              <a:buNone/>
              <a:defRPr>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12990486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3_Title and Content">
    <p:bg>
      <p:bgPr>
        <a:gradFill>
          <a:gsLst>
            <a:gs pos="100000">
              <a:schemeClr val="accent4"/>
            </a:gs>
            <a:gs pos="0">
              <a:schemeClr val="accent2"/>
            </a:gs>
          </a:gsLst>
          <a:lin ang="189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6CF8C-1EA0-4E47-AC60-CAC3B80A3C5D}"/>
              </a:ext>
            </a:extLst>
          </p:cNvPr>
          <p:cNvSpPr>
            <a:spLocks noGrp="1"/>
          </p:cNvSpPr>
          <p:nvPr>
            <p:ph type="title" hasCustomPrompt="1"/>
          </p:nvPr>
        </p:nvSpPr>
        <p:spPr>
          <a:xfrm>
            <a:off x="576072" y="365125"/>
            <a:ext cx="10771632" cy="1325563"/>
          </a:xfrm>
        </p:spPr>
        <p:txBody>
          <a:bodyPr/>
          <a:lstStyle>
            <a:lvl1pPr>
              <a:defRPr sz="5400" b="1" cap="all" baseline="0">
                <a:solidFill>
                  <a:schemeClr val="bg1"/>
                </a:solidFill>
              </a:defRPr>
            </a:lvl1pPr>
          </a:lstStyle>
          <a:p>
            <a:r>
              <a:rPr lang="en-US" dirty="0"/>
              <a:t>Title</a:t>
            </a:r>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p:nvPr>
        </p:nvSpPr>
        <p:spPr>
          <a:xfrm>
            <a:off x="576072" y="1825625"/>
            <a:ext cx="10771632"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97BB2D-4E2C-4490-A2A3-4B68BCC5D2F9}"/>
              </a:ext>
            </a:extLst>
          </p:cNvPr>
          <p:cNvSpPr>
            <a:spLocks noGrp="1"/>
          </p:cNvSpPr>
          <p:nvPr>
            <p:ph type="dt" sz="half" idx="10"/>
          </p:nvPr>
        </p:nvSpPr>
        <p:spPr>
          <a:xfrm>
            <a:off x="658368" y="6356350"/>
            <a:ext cx="2743200" cy="365125"/>
          </a:xfrm>
        </p:spPr>
        <p:txBody>
          <a:bodyPr/>
          <a:lstStyle>
            <a:lvl1pPr>
              <a:defRPr>
                <a:solidFill>
                  <a:schemeClr val="bg1"/>
                </a:solidFill>
              </a:defRPr>
            </a:lvl1pPr>
          </a:lstStyle>
          <a:p>
            <a:r>
              <a:rPr lang="en-US" dirty="0"/>
              <a:t>9/3/20XX</a:t>
            </a:r>
          </a:p>
        </p:txBody>
      </p:sp>
      <p:sp>
        <p:nvSpPr>
          <p:cNvPr id="5" name="Footer Placeholder 4">
            <a:extLst>
              <a:ext uri="{FF2B5EF4-FFF2-40B4-BE49-F238E27FC236}">
                <a16:creationId xmlns:a16="http://schemas.microsoft.com/office/drawing/2014/main" id="{6140F15D-DD72-46D5-BF0F-F5064710700E}"/>
              </a:ext>
            </a:extLst>
          </p:cNvPr>
          <p:cNvSpPr>
            <a:spLocks noGrp="1"/>
          </p:cNvSpPr>
          <p:nvPr>
            <p:ph type="ftr" sz="quarter" idx="11"/>
          </p:nvPr>
        </p:nvSpPr>
        <p:spPr>
          <a:xfrm>
            <a:off x="8503920" y="841248"/>
            <a:ext cx="3630168" cy="365125"/>
          </a:xfrm>
        </p:spPr>
        <p:txBody>
          <a:bodyPr/>
          <a:lstStyle>
            <a:lvl1pPr>
              <a:defRPr>
                <a:solidFill>
                  <a:schemeClr val="bg1"/>
                </a:solidFill>
              </a:defRPr>
            </a:lvl1pPr>
          </a:lstStyle>
          <a:p>
            <a:r>
              <a:rPr lang="en-US" dirty="0"/>
              <a:t>Presentation Title</a:t>
            </a:r>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lvl1pPr>
              <a:defRPr>
                <a:solidFill>
                  <a:schemeClr val="bg1"/>
                </a:solidFill>
              </a:defRPr>
            </a:lvl1pPr>
          </a:lstStyle>
          <a:p>
            <a:fld id="{D8DA9DAA-006C-4F4B-980E-E3DF019B24E2}" type="slidenum">
              <a:rPr lang="en-US" smtClean="0"/>
              <a:pPr/>
              <a:t>‹#›</a:t>
            </a:fld>
            <a:endParaRPr lang="en-US" dirty="0"/>
          </a:p>
        </p:txBody>
      </p:sp>
      <p:sp>
        <p:nvSpPr>
          <p:cNvPr id="9" name="Graphic 22">
            <a:extLst>
              <a:ext uri="{FF2B5EF4-FFF2-40B4-BE49-F238E27FC236}">
                <a16:creationId xmlns:a16="http://schemas.microsoft.com/office/drawing/2014/main" id="{4EADA2ED-8A8C-4D17-8798-F26BF3B4CE25}"/>
              </a:ext>
            </a:extLst>
          </p:cNvPr>
          <p:cNvSpPr/>
          <p:nvPr userDrawn="1"/>
        </p:nvSpPr>
        <p:spPr>
          <a:xfrm>
            <a:off x="11202264" y="344083"/>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bg1"/>
          </a:solidFill>
          <a:ln w="646" cap="flat">
            <a:noFill/>
            <a:prstDash val="solid"/>
            <a:miter/>
          </a:ln>
        </p:spPr>
        <p:txBody>
          <a:bodyPr rtlCol="0" anchor="ctr"/>
          <a:lstStyle/>
          <a:p>
            <a:endParaRPr lang="en-US" dirty="0"/>
          </a:p>
        </p:txBody>
      </p:sp>
      <p:sp>
        <p:nvSpPr>
          <p:cNvPr id="11" name="Graphic 23">
            <a:extLst>
              <a:ext uri="{FF2B5EF4-FFF2-40B4-BE49-F238E27FC236}">
                <a16:creationId xmlns:a16="http://schemas.microsoft.com/office/drawing/2014/main" id="{54AB3A25-6605-4446-9E53-ACEECD25E27B}"/>
              </a:ext>
            </a:extLst>
          </p:cNvPr>
          <p:cNvSpPr/>
          <p:nvPr userDrawn="1"/>
        </p:nvSpPr>
        <p:spPr>
          <a:xfrm>
            <a:off x="11563141" y="590910"/>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bg1"/>
          </a:solidFill>
          <a:ln w="516" cap="flat">
            <a:noFill/>
            <a:prstDash val="solid"/>
            <a:miter/>
          </a:ln>
        </p:spPr>
        <p:txBody>
          <a:bodyPr rtlCol="0" anchor="ctr"/>
          <a:lstStyle/>
          <a:p>
            <a:endParaRPr lang="en-US" dirty="0"/>
          </a:p>
        </p:txBody>
      </p:sp>
    </p:spTree>
    <p:extLst>
      <p:ext uri="{BB962C8B-B14F-4D97-AF65-F5344CB8AC3E}">
        <p14:creationId xmlns:p14="http://schemas.microsoft.com/office/powerpoint/2010/main" val="1222635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57166-6921-4546-BA2C-99E464681F4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95B9122-6371-4049-B57A-33DED7DA2F76}"/>
              </a:ext>
            </a:extLst>
          </p:cNvPr>
          <p:cNvSpPr>
            <a:spLocks noGrp="1"/>
          </p:cNvSpPr>
          <p:nvPr>
            <p:ph sz="half" idx="1"/>
          </p:nvPr>
        </p:nvSpPr>
        <p:spPr>
          <a:xfrm>
            <a:off x="1444752" y="1825625"/>
            <a:ext cx="4553712" cy="4351338"/>
          </a:xfrm>
        </p:spPr>
        <p:txBody>
          <a:bodyPr>
            <a:norm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BA14555D-0753-4312-A26B-2338813F9BB1}"/>
              </a:ext>
            </a:extLst>
          </p:cNvPr>
          <p:cNvSpPr>
            <a:spLocks noGrp="1"/>
          </p:cNvSpPr>
          <p:nvPr>
            <p:ph sz="half" idx="2"/>
          </p:nvPr>
        </p:nvSpPr>
        <p:spPr>
          <a:xfrm>
            <a:off x="6784848" y="1825625"/>
            <a:ext cx="4553712" cy="4351338"/>
          </a:xfrm>
        </p:spPr>
        <p:txBody>
          <a:bodyPr>
            <a:norm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3FB7E8F4-3FB3-45AB-A381-9093CA95AAE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0" name="Graphic 15">
            <a:extLst>
              <a:ext uri="{FF2B5EF4-FFF2-40B4-BE49-F238E27FC236}">
                <a16:creationId xmlns:a16="http://schemas.microsoft.com/office/drawing/2014/main" id="{D8685329-C6A1-4CB4-8AAE-150D0341F6A2}"/>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
        <p:nvSpPr>
          <p:cNvPr id="12" name="Graphic 16">
            <a:extLst>
              <a:ext uri="{FF2B5EF4-FFF2-40B4-BE49-F238E27FC236}">
                <a16:creationId xmlns:a16="http://schemas.microsoft.com/office/drawing/2014/main" id="{83CE1DAA-30A3-41AE-8AE1-A7EE5C48A6F3}"/>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dirty="0"/>
          </a:p>
        </p:txBody>
      </p:sp>
      <p:sp>
        <p:nvSpPr>
          <p:cNvPr id="14" name="Graphic 14">
            <a:extLst>
              <a:ext uri="{FF2B5EF4-FFF2-40B4-BE49-F238E27FC236}">
                <a16:creationId xmlns:a16="http://schemas.microsoft.com/office/drawing/2014/main" id="{065162DD-7ACB-4F9C-90DD-24C743035892}"/>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Tree>
    <p:extLst>
      <p:ext uri="{BB962C8B-B14F-4D97-AF65-F5344CB8AC3E}">
        <p14:creationId xmlns:p14="http://schemas.microsoft.com/office/powerpoint/2010/main" val="12052880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FDA4224-F4E4-47A4-ACF7-2317493908A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1679907-DC49-4B86-A34C-C97DBC26A93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5DBC8A0-34FC-4B6E-B42B-A721267D89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1" i="0" cap="all" spc="100" baseline="0">
                <a:solidFill>
                  <a:schemeClr val="tx1">
                    <a:tint val="75000"/>
                  </a:schemeClr>
                </a:solidFill>
              </a:defRPr>
            </a:lvl1pPr>
          </a:lstStyle>
          <a:p>
            <a:r>
              <a:rPr lang="en-US" dirty="0"/>
              <a:t>9/3/20XX</a:t>
            </a:r>
          </a:p>
        </p:txBody>
      </p:sp>
      <p:sp>
        <p:nvSpPr>
          <p:cNvPr id="5" name="Footer Placeholder 4">
            <a:extLst>
              <a:ext uri="{FF2B5EF4-FFF2-40B4-BE49-F238E27FC236}">
                <a16:creationId xmlns:a16="http://schemas.microsoft.com/office/drawing/2014/main" id="{609AC0B6-4CC4-4E41-8A4D-F62E17F2857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tx1">
                    <a:tint val="75000"/>
                  </a:schemeClr>
                </a:solidFill>
              </a:defRPr>
            </a:lvl1pPr>
          </a:lstStyle>
          <a:p>
            <a:r>
              <a:rPr lang="en-US" dirty="0"/>
              <a:t>Presentation Title</a:t>
            </a:r>
          </a:p>
        </p:txBody>
      </p:sp>
      <p:sp>
        <p:nvSpPr>
          <p:cNvPr id="6" name="Slide Number Placeholder 5">
            <a:extLst>
              <a:ext uri="{FF2B5EF4-FFF2-40B4-BE49-F238E27FC236}">
                <a16:creationId xmlns:a16="http://schemas.microsoft.com/office/drawing/2014/main" id="{F6C0E9BD-90BD-46AE-8A0D-06796ADB760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1" i="0" cap="all" spc="100" baseline="0">
                <a:solidFill>
                  <a:schemeClr val="tx1">
                    <a:tint val="75000"/>
                  </a:schemeClr>
                </a:solidFill>
              </a:defRPr>
            </a:lvl1pPr>
          </a:lstStyle>
          <a:p>
            <a:fld id="{D8DA9DAA-006C-4F4B-980E-E3DF019B24E2}" type="slidenum">
              <a:rPr lang="en-US" smtClean="0"/>
              <a:t>‹#›</a:t>
            </a:fld>
            <a:endParaRPr lang="en-US" dirty="0"/>
          </a:p>
        </p:txBody>
      </p:sp>
    </p:spTree>
    <p:extLst>
      <p:ext uri="{BB962C8B-B14F-4D97-AF65-F5344CB8AC3E}">
        <p14:creationId xmlns:p14="http://schemas.microsoft.com/office/powerpoint/2010/main" val="1999713800"/>
      </p:ext>
    </p:extLst>
  </p:cSld>
  <p:clrMap bg1="lt1" tx1="dk1" bg2="lt2" tx2="dk2" accent1="accent1" accent2="accent2" accent3="accent3" accent4="accent4" accent5="accent5" accent6="accent6" hlink="hlink" folHlink="folHlink"/>
  <p:sldLayoutIdLst>
    <p:sldLayoutId id="2147483697" r:id="rId1"/>
    <p:sldLayoutId id="2147483708" r:id="rId2"/>
    <p:sldLayoutId id="2147483717" r:id="rId3"/>
    <p:sldLayoutId id="2147483710" r:id="rId4"/>
    <p:sldLayoutId id="2147483709" r:id="rId5"/>
    <p:sldLayoutId id="2147483698" r:id="rId6"/>
    <p:sldLayoutId id="2147483713" r:id="rId7"/>
    <p:sldLayoutId id="2147483712" r:id="rId8"/>
    <p:sldLayoutId id="2147483700" r:id="rId9"/>
    <p:sldLayoutId id="2147483701" r:id="rId10"/>
    <p:sldLayoutId id="2147483716" r:id="rId11"/>
    <p:sldLayoutId id="2147483714" r:id="rId12"/>
    <p:sldLayoutId id="2147483715" r:id="rId13"/>
    <p:sldLayoutId id="2147483702" r:id="rId14"/>
    <p:sldLayoutId id="2147483703" r:id="rId15"/>
    <p:sldLayoutId id="2147483704" r:id="rId16"/>
    <p:sldLayoutId id="2147483705" r:id="rId17"/>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6.xml"/><Relationship Id="rId4" Type="http://schemas.openxmlformats.org/officeDocument/2006/relationships/image" Target="../media/image34.png"/></Relationships>
</file>

<file path=ppt/slides/_rels/slide105.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3.png"/><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13.xml"/><Relationship Id="rId5" Type="http://schemas.openxmlformats.org/officeDocument/2006/relationships/image" Target="../media/image79.png"/><Relationship Id="rId4" Type="http://schemas.openxmlformats.org/officeDocument/2006/relationships/image" Target="../media/image78.png"/></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6.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6.xm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6.xml"/><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0.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A9968B-2619-4F71-AB00-4C493E120805}"/>
              </a:ext>
            </a:extLst>
          </p:cNvPr>
          <p:cNvSpPr>
            <a:spLocks noGrp="1"/>
          </p:cNvSpPr>
          <p:nvPr>
            <p:ph type="ctrTitle"/>
          </p:nvPr>
        </p:nvSpPr>
        <p:spPr>
          <a:xfrm>
            <a:off x="1298448" y="594360"/>
            <a:ext cx="5481043" cy="2843784"/>
          </a:xfrm>
        </p:spPr>
        <p:txBody>
          <a:bodyPr/>
          <a:lstStyle/>
          <a:p>
            <a:r>
              <a:rPr lang="en-GB" dirty="0"/>
              <a:t>BACK-END TRAINING EXERCISES</a:t>
            </a:r>
            <a:endParaRPr lang="en-US" dirty="0"/>
          </a:p>
        </p:txBody>
      </p:sp>
      <p:sp>
        <p:nvSpPr>
          <p:cNvPr id="3" name="Subtitle 2">
            <a:extLst>
              <a:ext uri="{FF2B5EF4-FFF2-40B4-BE49-F238E27FC236}">
                <a16:creationId xmlns:a16="http://schemas.microsoft.com/office/drawing/2014/main" id="{A5F14073-9F68-4B7E-A576-26899D58C7A9}"/>
              </a:ext>
            </a:extLst>
          </p:cNvPr>
          <p:cNvSpPr>
            <a:spLocks noGrp="1"/>
          </p:cNvSpPr>
          <p:nvPr>
            <p:ph type="subTitle" idx="1"/>
          </p:nvPr>
        </p:nvSpPr>
        <p:spPr/>
        <p:txBody>
          <a:bodyPr/>
          <a:lstStyle/>
          <a:p>
            <a:r>
              <a:rPr lang="en-US" sz="2800" dirty="0" err="1">
                <a:solidFill>
                  <a:schemeClr val="bg1"/>
                </a:solidFill>
              </a:rPr>
              <a:t>Nguyễn</a:t>
            </a:r>
            <a:r>
              <a:rPr lang="en-US" sz="2800" dirty="0">
                <a:solidFill>
                  <a:schemeClr val="bg1"/>
                </a:solidFill>
              </a:rPr>
              <a:t> </a:t>
            </a:r>
            <a:r>
              <a:rPr lang="en-US" sz="2800" dirty="0" err="1">
                <a:solidFill>
                  <a:schemeClr val="bg1"/>
                </a:solidFill>
              </a:rPr>
              <a:t>Hoàng</a:t>
            </a:r>
            <a:r>
              <a:rPr lang="en-US" sz="2800" dirty="0">
                <a:solidFill>
                  <a:schemeClr val="bg1"/>
                </a:solidFill>
              </a:rPr>
              <a:t> </a:t>
            </a:r>
            <a:r>
              <a:rPr lang="en-US" sz="2800" dirty="0" err="1">
                <a:solidFill>
                  <a:schemeClr val="bg1"/>
                </a:solidFill>
              </a:rPr>
              <a:t>Bảo</a:t>
            </a:r>
            <a:r>
              <a:rPr lang="en-US" sz="2800" dirty="0">
                <a:solidFill>
                  <a:schemeClr val="bg1"/>
                </a:solidFill>
              </a:rPr>
              <a:t> </a:t>
            </a:r>
            <a:r>
              <a:rPr lang="en-US" sz="2800" dirty="0" err="1">
                <a:solidFill>
                  <a:schemeClr val="bg1"/>
                </a:solidFill>
              </a:rPr>
              <a:t>Phúc</a:t>
            </a:r>
            <a:endParaRPr lang="en-US" sz="2800" dirty="0">
              <a:solidFill>
                <a:schemeClr val="bg1"/>
              </a:solidFill>
            </a:endParaRPr>
          </a:p>
          <a:p>
            <a:r>
              <a:rPr lang="en-US" dirty="0"/>
              <a:t>Intern Back-end</a:t>
            </a:r>
          </a:p>
        </p:txBody>
      </p:sp>
    </p:spTree>
    <p:extLst>
      <p:ext uri="{BB962C8B-B14F-4D97-AF65-F5344CB8AC3E}">
        <p14:creationId xmlns:p14="http://schemas.microsoft.com/office/powerpoint/2010/main" val="1147698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5E27C7C-4B68-4BBC-BF36-8959D8493E4A}"/>
              </a:ext>
            </a:extLst>
          </p:cNvPr>
          <p:cNvSpPr>
            <a:spLocks noGrp="1"/>
          </p:cNvSpPr>
          <p:nvPr>
            <p:ph type="title"/>
          </p:nvPr>
        </p:nvSpPr>
        <p:spPr/>
        <p:txBody>
          <a:bodyPr>
            <a:normAutofit/>
          </a:bodyPr>
          <a:lstStyle/>
          <a:p>
            <a:r>
              <a:rPr lang="en-US" b="1" dirty="0" err="1">
                <a:latin typeface="Arial" panose="020B0604020202020204" pitchFamily="34" charset="0"/>
                <a:cs typeface="Arial" panose="020B0604020202020204" pitchFamily="34" charset="0"/>
              </a:rPr>
              <a:t>Các</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thành</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phần</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của</a:t>
            </a:r>
            <a:r>
              <a:rPr lang="en-US" b="1" dirty="0">
                <a:latin typeface="Arial" panose="020B0604020202020204" pitchFamily="34" charset="0"/>
                <a:cs typeface="Arial" panose="020B0604020202020204" pitchFamily="34" charset="0"/>
              </a:rPr>
              <a:t> ERD</a:t>
            </a:r>
            <a:endParaRPr lang="en-US" sz="5400" b="1" dirty="0">
              <a:latin typeface="Arial" panose="020B0604020202020204" pitchFamily="34" charset="0"/>
              <a:cs typeface="Arial" panose="020B0604020202020204" pitchFamily="34" charset="0"/>
            </a:endParaRPr>
          </a:p>
        </p:txBody>
      </p:sp>
      <p:sp>
        <p:nvSpPr>
          <p:cNvPr id="9" name="Slide Number Placeholder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a:lstStyle/>
          <a:p>
            <a:fld id="{D8DA9DAA-006C-4F4B-980E-E3DF019B24E2}" type="slidenum">
              <a:rPr lang="en-US" b="1" cap="all" spc="100" smtClean="0">
                <a:solidFill>
                  <a:schemeClr val="accent2"/>
                </a:solidFill>
                <a:latin typeface="Arial" panose="020B0604020202020204" pitchFamily="34" charset="0"/>
                <a:cs typeface="Arial" panose="020B0604020202020204" pitchFamily="34" charset="0"/>
              </a:rPr>
              <a:t>10</a:t>
            </a:fld>
            <a:endParaRPr lang="en-US" b="1" cap="all" spc="100" dirty="0">
              <a:solidFill>
                <a:schemeClr val="accent2"/>
              </a:solidFill>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CB5827D5-9AA2-40C8-AA77-DDC4F9528C77}"/>
              </a:ext>
            </a:extLst>
          </p:cNvPr>
          <p:cNvSpPr>
            <a:spLocks noGrp="1"/>
          </p:cNvSpPr>
          <p:nvPr>
            <p:ph idx="1"/>
          </p:nvPr>
        </p:nvSpPr>
        <p:spPr/>
        <p:txBody>
          <a:bodyPr>
            <a:normAutofit/>
          </a:bodyPr>
          <a:lstStyle/>
          <a:p>
            <a:pPr marL="0" indent="0">
              <a:lnSpc>
                <a:spcPct val="150000"/>
              </a:lnSpc>
              <a:buNone/>
            </a:pPr>
            <a:r>
              <a:rPr lang="en-US" sz="2400" dirty="0">
                <a:latin typeface="Arial" panose="020B0604020202020204" pitchFamily="34" charset="0"/>
                <a:cs typeface="Arial" panose="020B0604020202020204" pitchFamily="34" charset="0"/>
              </a:rPr>
              <a:t>	-	</a:t>
            </a:r>
            <a:r>
              <a:rPr lang="vi-VN" sz="2400" b="1" dirty="0">
                <a:latin typeface="Arial" panose="020B0604020202020204" pitchFamily="34" charset="0"/>
                <a:cs typeface="Arial" panose="020B0604020202020204" pitchFamily="34" charset="0"/>
              </a:rPr>
              <a:t>Thuộc tính dẫn xuất ( derived attribute): </a:t>
            </a:r>
            <a:r>
              <a:rPr lang="vi-VN" sz="2400" dirty="0">
                <a:latin typeface="Arial" panose="020B0604020202020204" pitchFamily="34" charset="0"/>
                <a:cs typeface="Arial" panose="020B0604020202020204" pitchFamily="34" charset="0"/>
              </a:rPr>
              <a:t>là thuộc tính mà trị của nó có thể tính ra được từ các thuộc tính khác </a:t>
            </a:r>
            <a:r>
              <a:rPr lang="en-US" sz="2400" dirty="0">
                <a:latin typeface="Arial" panose="020B0604020202020204" pitchFamily="34" charset="0"/>
                <a:cs typeface="Arial" panose="020B0604020202020204" pitchFamily="34" charset="0"/>
              </a:rPr>
              <a:t>.</a:t>
            </a:r>
            <a:r>
              <a:rPr lang="en-US" sz="2400" i="1" dirty="0">
                <a:latin typeface="Arial" panose="020B0604020202020204" pitchFamily="34" charset="0"/>
                <a:cs typeface="Arial" panose="020B0604020202020204" pitchFamily="34" charset="0"/>
              </a:rPr>
              <a:t>VD: </a:t>
            </a:r>
            <a:r>
              <a:rPr lang="en-GB" sz="2400" i="1" dirty="0" err="1">
                <a:latin typeface="Arial" panose="020B0604020202020204" pitchFamily="34" charset="0"/>
                <a:cs typeface="Arial" panose="020B0604020202020204" pitchFamily="34" charset="0"/>
              </a:rPr>
              <a:t>Year_Employed</a:t>
            </a:r>
            <a:r>
              <a:rPr lang="en-GB" sz="2400" i="1" dirty="0">
                <a:latin typeface="Arial" panose="020B0604020202020204" pitchFamily="34" charset="0"/>
                <a:cs typeface="Arial" panose="020B0604020202020204" pitchFamily="34" charset="0"/>
              </a:rPr>
              <a:t> </a:t>
            </a:r>
            <a:r>
              <a:rPr lang="en-GB" sz="2400" i="1" dirty="0" err="1">
                <a:latin typeface="Arial" panose="020B0604020202020204" pitchFamily="34" charset="0"/>
                <a:cs typeface="Arial" panose="020B0604020202020204" pitchFamily="34" charset="0"/>
              </a:rPr>
              <a:t>là</a:t>
            </a:r>
            <a:r>
              <a:rPr lang="en-GB" sz="2400" i="1" dirty="0">
                <a:latin typeface="Arial" panose="020B0604020202020204" pitchFamily="34" charset="0"/>
                <a:cs typeface="Arial" panose="020B0604020202020204" pitchFamily="34" charset="0"/>
              </a:rPr>
              <a:t> </a:t>
            </a:r>
            <a:r>
              <a:rPr lang="en-GB" sz="2400" i="1" dirty="0" err="1">
                <a:latin typeface="Arial" panose="020B0604020202020204" pitchFamily="34" charset="0"/>
                <a:cs typeface="Arial" panose="020B0604020202020204" pitchFamily="34" charset="0"/>
              </a:rPr>
              <a:t>thuộc</a:t>
            </a:r>
            <a:r>
              <a:rPr lang="en-GB" sz="2400" i="1" dirty="0">
                <a:latin typeface="Arial" panose="020B0604020202020204" pitchFamily="34" charset="0"/>
                <a:cs typeface="Arial" panose="020B0604020202020204" pitchFamily="34" charset="0"/>
              </a:rPr>
              <a:t> </a:t>
            </a:r>
            <a:r>
              <a:rPr lang="en-GB" sz="2400" i="1" dirty="0" err="1">
                <a:latin typeface="Arial" panose="020B0604020202020204" pitchFamily="34" charset="0"/>
                <a:cs typeface="Arial" panose="020B0604020202020204" pitchFamily="34" charset="0"/>
              </a:rPr>
              <a:t>tính</a:t>
            </a:r>
            <a:r>
              <a:rPr lang="en-GB" sz="2400" i="1" dirty="0">
                <a:latin typeface="Arial" panose="020B0604020202020204" pitchFamily="34" charset="0"/>
                <a:cs typeface="Arial" panose="020B0604020202020204" pitchFamily="34" charset="0"/>
              </a:rPr>
              <a:t> </a:t>
            </a:r>
            <a:r>
              <a:rPr lang="en-GB" sz="2400" i="1" dirty="0" err="1">
                <a:latin typeface="Arial" panose="020B0604020202020204" pitchFamily="34" charset="0"/>
                <a:cs typeface="Arial" panose="020B0604020202020204" pitchFamily="34" charset="0"/>
              </a:rPr>
              <a:t>dẫn</a:t>
            </a:r>
            <a:r>
              <a:rPr lang="en-GB" sz="2400" i="1" dirty="0">
                <a:latin typeface="Arial" panose="020B0604020202020204" pitchFamily="34" charset="0"/>
                <a:cs typeface="Arial" panose="020B0604020202020204" pitchFamily="34" charset="0"/>
              </a:rPr>
              <a:t> </a:t>
            </a:r>
            <a:r>
              <a:rPr lang="en-GB" sz="2400" i="1" dirty="0" err="1">
                <a:latin typeface="Arial" panose="020B0604020202020204" pitchFamily="34" charset="0"/>
                <a:cs typeface="Arial" panose="020B0604020202020204" pitchFamily="34" charset="0"/>
              </a:rPr>
              <a:t>xuất</a:t>
            </a:r>
            <a:r>
              <a:rPr lang="en-GB" sz="2400" i="1" dirty="0">
                <a:latin typeface="Arial" panose="020B0604020202020204" pitchFamily="34" charset="0"/>
                <a:cs typeface="Arial" panose="020B0604020202020204" pitchFamily="34" charset="0"/>
              </a:rPr>
              <a:t> </a:t>
            </a:r>
            <a:r>
              <a:rPr lang="en-GB" sz="2400" i="1" dirty="0" err="1">
                <a:latin typeface="Arial" panose="020B0604020202020204" pitchFamily="34" charset="0"/>
                <a:cs typeface="Arial" panose="020B0604020202020204" pitchFamily="34" charset="0"/>
              </a:rPr>
              <a:t>từ</a:t>
            </a:r>
            <a:r>
              <a:rPr lang="en-GB" sz="2400" i="1" dirty="0">
                <a:latin typeface="Arial" panose="020B0604020202020204" pitchFamily="34" charset="0"/>
                <a:cs typeface="Arial" panose="020B0604020202020204" pitchFamily="34" charset="0"/>
              </a:rPr>
              <a:t> </a:t>
            </a:r>
            <a:r>
              <a:rPr lang="en-GB" sz="2400" i="1" dirty="0" err="1">
                <a:latin typeface="Arial" panose="020B0604020202020204" pitchFamily="34" charset="0"/>
                <a:cs typeface="Arial" panose="020B0604020202020204" pitchFamily="34" charset="0"/>
              </a:rPr>
              <a:t>thuộc</a:t>
            </a:r>
            <a:r>
              <a:rPr lang="en-GB" sz="2400" i="1" dirty="0">
                <a:latin typeface="Arial" panose="020B0604020202020204" pitchFamily="34" charset="0"/>
                <a:cs typeface="Arial" panose="020B0604020202020204" pitchFamily="34" charset="0"/>
              </a:rPr>
              <a:t> </a:t>
            </a:r>
            <a:r>
              <a:rPr lang="en-GB" sz="2400" i="1" dirty="0" err="1">
                <a:latin typeface="Arial" panose="020B0604020202020204" pitchFamily="34" charset="0"/>
                <a:cs typeface="Arial" panose="020B0604020202020204" pitchFamily="34" charset="0"/>
              </a:rPr>
              <a:t>tính</a:t>
            </a:r>
            <a:r>
              <a:rPr lang="en-GB" sz="2400" i="1" dirty="0">
                <a:latin typeface="Arial" panose="020B0604020202020204" pitchFamily="34" charset="0"/>
                <a:cs typeface="Arial" panose="020B0604020202020204" pitchFamily="34" charset="0"/>
              </a:rPr>
              <a:t> </a:t>
            </a:r>
            <a:r>
              <a:rPr lang="en-GB" sz="2400" i="1" dirty="0" err="1">
                <a:latin typeface="Arial" panose="020B0604020202020204" pitchFamily="34" charset="0"/>
                <a:cs typeface="Arial" panose="020B0604020202020204" pitchFamily="34" charset="0"/>
              </a:rPr>
              <a:t>Date_Employed</a:t>
            </a:r>
            <a:endParaRPr lang="en-US" sz="24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0142295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5E27C7C-4B68-4BBC-BF36-8959D8493E4A}"/>
              </a:ext>
            </a:extLst>
          </p:cNvPr>
          <p:cNvSpPr>
            <a:spLocks noGrp="1"/>
          </p:cNvSpPr>
          <p:nvPr>
            <p:ph type="title"/>
          </p:nvPr>
        </p:nvSpPr>
        <p:spPr/>
        <p:txBody>
          <a:bodyPr>
            <a:normAutofit/>
          </a:bodyPr>
          <a:lstStyle/>
          <a:p>
            <a:r>
              <a:rPr lang="en-US" sz="4900" b="1" dirty="0" err="1">
                <a:latin typeface="Arial" panose="020B0604020202020204" pitchFamily="34" charset="0"/>
                <a:cs typeface="Arial" panose="020B0604020202020204" pitchFamily="34" charset="0"/>
              </a:rPr>
              <a:t>Cài</a:t>
            </a:r>
            <a:r>
              <a:rPr lang="en-US" sz="4900" b="1" dirty="0">
                <a:latin typeface="Arial" panose="020B0604020202020204" pitchFamily="34" charset="0"/>
                <a:cs typeface="Arial" panose="020B0604020202020204" pitchFamily="34" charset="0"/>
              </a:rPr>
              <a:t> </a:t>
            </a:r>
            <a:r>
              <a:rPr lang="en-US" sz="4900" b="1" dirty="0" err="1">
                <a:latin typeface="Arial" panose="020B0604020202020204" pitchFamily="34" charset="0"/>
                <a:cs typeface="Arial" panose="020B0604020202020204" pitchFamily="34" charset="0"/>
              </a:rPr>
              <a:t>đặt</a:t>
            </a:r>
            <a:r>
              <a:rPr lang="en-US" sz="4900" b="1" dirty="0">
                <a:latin typeface="Arial" panose="020B0604020202020204" pitchFamily="34" charset="0"/>
                <a:cs typeface="Arial" panose="020B0604020202020204" pitchFamily="34" charset="0"/>
              </a:rPr>
              <a:t> Entity Framework</a:t>
            </a:r>
          </a:p>
        </p:txBody>
      </p:sp>
      <p:sp>
        <p:nvSpPr>
          <p:cNvPr id="7" name="Slide Number Placeholder 5">
            <a:extLst>
              <a:ext uri="{FF2B5EF4-FFF2-40B4-BE49-F238E27FC236}">
                <a16:creationId xmlns:a16="http://schemas.microsoft.com/office/drawing/2014/main" id="{4ECDE54D-4BD2-4764-A36A-8487DB61E7A6}"/>
              </a:ext>
            </a:extLst>
          </p:cNvPr>
          <p:cNvSpPr>
            <a:spLocks noGrp="1"/>
          </p:cNvSpPr>
          <p:nvPr>
            <p:ph type="sldNum" sz="quarter" idx="12"/>
          </p:nvPr>
        </p:nvSpPr>
        <p:spPr>
          <a:xfrm>
            <a:off x="8610600" y="6356350"/>
            <a:ext cx="2743200" cy="365125"/>
          </a:xfrm>
        </p:spPr>
        <p:txBody>
          <a:bodyPr/>
          <a:lstStyle/>
          <a:p>
            <a:fld id="{D8DA9DAA-006C-4F4B-980E-E3DF019B24E2}" type="slidenum">
              <a:rPr lang="en-US" b="1" cap="all" spc="100" smtClean="0">
                <a:solidFill>
                  <a:schemeClr val="accent2"/>
                </a:solidFill>
                <a:latin typeface="Arial" panose="020B0604020202020204" pitchFamily="34" charset="0"/>
                <a:cs typeface="Arial" panose="020B0604020202020204" pitchFamily="34" charset="0"/>
              </a:rPr>
              <a:t>100</a:t>
            </a:fld>
            <a:endParaRPr lang="en-US" b="1" cap="all" spc="100" dirty="0">
              <a:solidFill>
                <a:schemeClr val="accent2"/>
              </a:solidFill>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786530E8-D960-49B6-BBF8-5679A76DA0B4}"/>
              </a:ext>
            </a:extLst>
          </p:cNvPr>
          <p:cNvSpPr>
            <a:spLocks noGrp="1"/>
          </p:cNvSpPr>
          <p:nvPr>
            <p:ph idx="1"/>
          </p:nvPr>
        </p:nvSpPr>
        <p:spPr/>
        <p:txBody>
          <a:bodyPr>
            <a:normAutofit/>
          </a:bodyPr>
          <a:lstStyle/>
          <a:p>
            <a:pPr>
              <a:lnSpc>
                <a:spcPct val="150000"/>
              </a:lnSpc>
              <a:buFont typeface="Wingdings" panose="05000000000000000000" pitchFamily="2" charset="2"/>
              <a:buChar char="v"/>
            </a:pPr>
            <a:r>
              <a:rPr lang="en-US" sz="2400" dirty="0" err="1">
                <a:latin typeface="Arial" panose="020B0604020202020204" pitchFamily="34" charset="0"/>
                <a:cs typeface="Arial" panose="020B0604020202020204" pitchFamily="34" charset="0"/>
              </a:rPr>
              <a:t>Hoặc</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có</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thể</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sử</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dụng</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lệnh</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trong</a:t>
            </a:r>
            <a:r>
              <a:rPr lang="en-US" sz="2400" dirty="0">
                <a:latin typeface="Arial" panose="020B0604020202020204" pitchFamily="34" charset="0"/>
                <a:cs typeface="Arial" panose="020B0604020202020204" pitchFamily="34" charset="0"/>
              </a:rPr>
              <a:t> Package Manager Console </a:t>
            </a:r>
            <a:r>
              <a:rPr lang="en-US" sz="2400" dirty="0" err="1">
                <a:latin typeface="Arial" panose="020B0604020202020204" pitchFamily="34" charset="0"/>
                <a:cs typeface="Arial" panose="020B0604020202020204" pitchFamily="34" charset="0"/>
              </a:rPr>
              <a:t>để</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cài</a:t>
            </a:r>
            <a:r>
              <a:rPr lang="en-US" sz="2400" dirty="0">
                <a:latin typeface="Arial" panose="020B0604020202020204" pitchFamily="34" charset="0"/>
                <a:cs typeface="Arial" panose="020B0604020202020204" pitchFamily="34" charset="0"/>
              </a:rPr>
              <a:t> Entity Framework.</a:t>
            </a:r>
            <a:br>
              <a:rPr lang="vi-VN" sz="1600" dirty="0"/>
            </a:br>
            <a:endParaRPr lang="en-US" sz="2400" b="0" i="0" dirty="0">
              <a:effectLst/>
              <a:latin typeface="Arial" panose="020B0604020202020204" pitchFamily="34" charset="0"/>
              <a:cs typeface="Arial" panose="020B0604020202020204" pitchFamily="34" charset="0"/>
            </a:endParaRPr>
          </a:p>
          <a:p>
            <a:pPr marL="0" indent="0">
              <a:lnSpc>
                <a:spcPct val="150000"/>
              </a:lnSpc>
              <a:buNone/>
            </a:pPr>
            <a:endParaRPr lang="en-US" sz="24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1B49AAA8-4268-4A58-9FA3-2666024F5121}"/>
              </a:ext>
            </a:extLst>
          </p:cNvPr>
          <p:cNvPicPr>
            <a:picLocks noChangeAspect="1"/>
          </p:cNvPicPr>
          <p:nvPr/>
        </p:nvPicPr>
        <p:blipFill>
          <a:blip r:embed="rId2"/>
          <a:stretch>
            <a:fillRect/>
          </a:stretch>
        </p:blipFill>
        <p:spPr>
          <a:xfrm>
            <a:off x="2446770" y="3547845"/>
            <a:ext cx="6528206" cy="700881"/>
          </a:xfrm>
          <a:prstGeom prst="rect">
            <a:avLst/>
          </a:prstGeom>
        </p:spPr>
      </p:pic>
    </p:spTree>
    <p:extLst>
      <p:ext uri="{BB962C8B-B14F-4D97-AF65-F5344CB8AC3E}">
        <p14:creationId xmlns:p14="http://schemas.microsoft.com/office/powerpoint/2010/main" val="83840767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5E27C7C-4B68-4BBC-BF36-8959D8493E4A}"/>
              </a:ext>
            </a:extLst>
          </p:cNvPr>
          <p:cNvSpPr>
            <a:spLocks noGrp="1"/>
          </p:cNvSpPr>
          <p:nvPr>
            <p:ph type="title"/>
          </p:nvPr>
        </p:nvSpPr>
        <p:spPr/>
        <p:txBody>
          <a:bodyPr>
            <a:normAutofit/>
          </a:bodyPr>
          <a:lstStyle/>
          <a:p>
            <a:r>
              <a:rPr lang="en-US" sz="4900" b="1" dirty="0" err="1">
                <a:latin typeface="Arial" panose="020B0604020202020204" pitchFamily="34" charset="0"/>
                <a:cs typeface="Arial" panose="020B0604020202020204" pitchFamily="34" charset="0"/>
              </a:rPr>
              <a:t>Sử</a:t>
            </a:r>
            <a:r>
              <a:rPr lang="en-US" sz="4900" b="1" dirty="0">
                <a:latin typeface="Arial" panose="020B0604020202020204" pitchFamily="34" charset="0"/>
                <a:cs typeface="Arial" panose="020B0604020202020204" pitchFamily="34" charset="0"/>
              </a:rPr>
              <a:t> </a:t>
            </a:r>
            <a:r>
              <a:rPr lang="en-US" sz="4900" b="1" dirty="0" err="1">
                <a:latin typeface="Arial" panose="020B0604020202020204" pitchFamily="34" charset="0"/>
                <a:cs typeface="Arial" panose="020B0604020202020204" pitchFamily="34" charset="0"/>
              </a:rPr>
              <a:t>dụng</a:t>
            </a:r>
            <a:r>
              <a:rPr lang="en-US" sz="4900" b="1" dirty="0">
                <a:latin typeface="Arial" panose="020B0604020202020204" pitchFamily="34" charset="0"/>
                <a:cs typeface="Arial" panose="020B0604020202020204" pitchFamily="34" charset="0"/>
              </a:rPr>
              <a:t> Entity Framework</a:t>
            </a:r>
          </a:p>
        </p:txBody>
      </p:sp>
      <p:sp>
        <p:nvSpPr>
          <p:cNvPr id="7" name="Slide Number Placeholder 5">
            <a:extLst>
              <a:ext uri="{FF2B5EF4-FFF2-40B4-BE49-F238E27FC236}">
                <a16:creationId xmlns:a16="http://schemas.microsoft.com/office/drawing/2014/main" id="{4ECDE54D-4BD2-4764-A36A-8487DB61E7A6}"/>
              </a:ext>
            </a:extLst>
          </p:cNvPr>
          <p:cNvSpPr>
            <a:spLocks noGrp="1"/>
          </p:cNvSpPr>
          <p:nvPr>
            <p:ph type="sldNum" sz="quarter" idx="12"/>
          </p:nvPr>
        </p:nvSpPr>
        <p:spPr>
          <a:xfrm>
            <a:off x="8610600" y="6356350"/>
            <a:ext cx="2743200" cy="365125"/>
          </a:xfrm>
        </p:spPr>
        <p:txBody>
          <a:bodyPr/>
          <a:lstStyle/>
          <a:p>
            <a:fld id="{D8DA9DAA-006C-4F4B-980E-E3DF019B24E2}" type="slidenum">
              <a:rPr lang="en-US" b="1" cap="all" spc="100" smtClean="0">
                <a:solidFill>
                  <a:schemeClr val="accent2"/>
                </a:solidFill>
                <a:latin typeface="Arial" panose="020B0604020202020204" pitchFamily="34" charset="0"/>
                <a:cs typeface="Arial" panose="020B0604020202020204" pitchFamily="34" charset="0"/>
              </a:rPr>
              <a:t>101</a:t>
            </a:fld>
            <a:endParaRPr lang="en-US" b="1" cap="all" spc="100" dirty="0">
              <a:solidFill>
                <a:schemeClr val="accent2"/>
              </a:solidFill>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786530E8-D960-49B6-BBF8-5679A76DA0B4}"/>
              </a:ext>
            </a:extLst>
          </p:cNvPr>
          <p:cNvSpPr>
            <a:spLocks noGrp="1"/>
          </p:cNvSpPr>
          <p:nvPr>
            <p:ph idx="1"/>
          </p:nvPr>
        </p:nvSpPr>
        <p:spPr/>
        <p:txBody>
          <a:bodyPr>
            <a:normAutofit/>
          </a:bodyPr>
          <a:lstStyle/>
          <a:p>
            <a:pPr>
              <a:lnSpc>
                <a:spcPct val="150000"/>
              </a:lnSpc>
              <a:buFont typeface="Wingdings" panose="05000000000000000000" pitchFamily="2" charset="2"/>
              <a:buChar char="v"/>
            </a:pPr>
            <a:r>
              <a:rPr lang="en-US" sz="2400" dirty="0" err="1">
                <a:latin typeface="Arial" panose="020B0604020202020204" pitchFamily="34" charset="0"/>
                <a:cs typeface="Arial" panose="020B0604020202020204" pitchFamily="34" charset="0"/>
              </a:rPr>
              <a:t>Lấy</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ví</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dụ</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bảng</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ProductType</a:t>
            </a:r>
            <a:r>
              <a:rPr lang="en-US" sz="2400" dirty="0">
                <a:latin typeface="Arial" panose="020B0604020202020204" pitchFamily="34" charset="0"/>
                <a:cs typeface="Arial" panose="020B0604020202020204" pitchFamily="34" charset="0"/>
              </a:rPr>
              <a:t>.</a:t>
            </a:r>
          </a:p>
          <a:p>
            <a:pPr marL="0" indent="0">
              <a:lnSpc>
                <a:spcPct val="150000"/>
              </a:lnSpc>
              <a:buNone/>
            </a:pPr>
            <a:br>
              <a:rPr lang="vi-VN" sz="1600" dirty="0"/>
            </a:br>
            <a:endParaRPr lang="en-US" sz="2400" b="0" i="0" dirty="0">
              <a:effectLst/>
              <a:latin typeface="Arial" panose="020B0604020202020204" pitchFamily="34" charset="0"/>
              <a:cs typeface="Arial" panose="020B0604020202020204" pitchFamily="34" charset="0"/>
            </a:endParaRPr>
          </a:p>
          <a:p>
            <a:pPr marL="0" indent="0">
              <a:lnSpc>
                <a:spcPct val="150000"/>
              </a:lnSpc>
              <a:buNone/>
            </a:pPr>
            <a:endParaRPr lang="en-US" sz="24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64854BF1-1BFC-49B5-A80F-5B43758C73A2}"/>
              </a:ext>
            </a:extLst>
          </p:cNvPr>
          <p:cNvPicPr>
            <a:picLocks noChangeAspect="1"/>
          </p:cNvPicPr>
          <p:nvPr/>
        </p:nvPicPr>
        <p:blipFill>
          <a:blip r:embed="rId2"/>
          <a:stretch>
            <a:fillRect/>
          </a:stretch>
        </p:blipFill>
        <p:spPr>
          <a:xfrm>
            <a:off x="3114675" y="2643960"/>
            <a:ext cx="5562600" cy="3533003"/>
          </a:xfrm>
          <a:prstGeom prst="rect">
            <a:avLst/>
          </a:prstGeom>
        </p:spPr>
      </p:pic>
    </p:spTree>
    <p:extLst>
      <p:ext uri="{BB962C8B-B14F-4D97-AF65-F5344CB8AC3E}">
        <p14:creationId xmlns:p14="http://schemas.microsoft.com/office/powerpoint/2010/main" val="44442099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5E27C7C-4B68-4BBC-BF36-8959D8493E4A}"/>
              </a:ext>
            </a:extLst>
          </p:cNvPr>
          <p:cNvSpPr>
            <a:spLocks noGrp="1"/>
          </p:cNvSpPr>
          <p:nvPr>
            <p:ph type="title"/>
          </p:nvPr>
        </p:nvSpPr>
        <p:spPr/>
        <p:txBody>
          <a:bodyPr>
            <a:normAutofit/>
          </a:bodyPr>
          <a:lstStyle/>
          <a:p>
            <a:r>
              <a:rPr lang="en-US" sz="4900" b="1" dirty="0" err="1">
                <a:latin typeface="Arial" panose="020B0604020202020204" pitchFamily="34" charset="0"/>
                <a:cs typeface="Arial" panose="020B0604020202020204" pitchFamily="34" charset="0"/>
              </a:rPr>
              <a:t>Sử</a:t>
            </a:r>
            <a:r>
              <a:rPr lang="en-US" sz="4900" b="1" dirty="0">
                <a:latin typeface="Arial" panose="020B0604020202020204" pitchFamily="34" charset="0"/>
                <a:cs typeface="Arial" panose="020B0604020202020204" pitchFamily="34" charset="0"/>
              </a:rPr>
              <a:t> </a:t>
            </a:r>
            <a:r>
              <a:rPr lang="en-US" sz="4900" b="1" dirty="0" err="1">
                <a:latin typeface="Arial" panose="020B0604020202020204" pitchFamily="34" charset="0"/>
                <a:cs typeface="Arial" panose="020B0604020202020204" pitchFamily="34" charset="0"/>
              </a:rPr>
              <a:t>dụng</a:t>
            </a:r>
            <a:r>
              <a:rPr lang="en-US" sz="4900" b="1" dirty="0">
                <a:latin typeface="Arial" panose="020B0604020202020204" pitchFamily="34" charset="0"/>
                <a:cs typeface="Arial" panose="020B0604020202020204" pitchFamily="34" charset="0"/>
              </a:rPr>
              <a:t> Entity Framework</a:t>
            </a:r>
          </a:p>
        </p:txBody>
      </p:sp>
      <p:sp>
        <p:nvSpPr>
          <p:cNvPr id="7" name="Slide Number Placeholder 5">
            <a:extLst>
              <a:ext uri="{FF2B5EF4-FFF2-40B4-BE49-F238E27FC236}">
                <a16:creationId xmlns:a16="http://schemas.microsoft.com/office/drawing/2014/main" id="{4ECDE54D-4BD2-4764-A36A-8487DB61E7A6}"/>
              </a:ext>
            </a:extLst>
          </p:cNvPr>
          <p:cNvSpPr>
            <a:spLocks noGrp="1"/>
          </p:cNvSpPr>
          <p:nvPr>
            <p:ph type="sldNum" sz="quarter" idx="12"/>
          </p:nvPr>
        </p:nvSpPr>
        <p:spPr>
          <a:xfrm>
            <a:off x="8610600" y="6356350"/>
            <a:ext cx="2743200" cy="365125"/>
          </a:xfrm>
        </p:spPr>
        <p:txBody>
          <a:bodyPr/>
          <a:lstStyle/>
          <a:p>
            <a:fld id="{D8DA9DAA-006C-4F4B-980E-E3DF019B24E2}" type="slidenum">
              <a:rPr lang="en-US" b="1" cap="all" spc="100" smtClean="0">
                <a:solidFill>
                  <a:schemeClr val="accent2"/>
                </a:solidFill>
                <a:latin typeface="Arial" panose="020B0604020202020204" pitchFamily="34" charset="0"/>
                <a:cs typeface="Arial" panose="020B0604020202020204" pitchFamily="34" charset="0"/>
              </a:rPr>
              <a:t>102</a:t>
            </a:fld>
            <a:endParaRPr lang="en-US" b="1" cap="all" spc="100" dirty="0">
              <a:solidFill>
                <a:schemeClr val="accent2"/>
              </a:solidFill>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786530E8-D960-49B6-BBF8-5679A76DA0B4}"/>
              </a:ext>
            </a:extLst>
          </p:cNvPr>
          <p:cNvSpPr>
            <a:spLocks noGrp="1"/>
          </p:cNvSpPr>
          <p:nvPr>
            <p:ph idx="1"/>
          </p:nvPr>
        </p:nvSpPr>
        <p:spPr/>
        <p:txBody>
          <a:bodyPr>
            <a:normAutofit/>
          </a:bodyPr>
          <a:lstStyle/>
          <a:p>
            <a:pPr>
              <a:lnSpc>
                <a:spcPct val="150000"/>
              </a:lnSpc>
              <a:buFont typeface="Wingdings" panose="05000000000000000000" pitchFamily="2" charset="2"/>
              <a:buChar char="v"/>
            </a:pPr>
            <a:r>
              <a:rPr lang="en-US" sz="2400" dirty="0" err="1"/>
              <a:t>Tạo</a:t>
            </a:r>
            <a:r>
              <a:rPr lang="en-US" sz="2400" dirty="0"/>
              <a:t> MVC </a:t>
            </a:r>
            <a:r>
              <a:rPr lang="en-US" sz="2400" dirty="0" err="1"/>
              <a:t>từ</a:t>
            </a:r>
            <a:r>
              <a:rPr lang="en-US" sz="2400" dirty="0"/>
              <a:t> </a:t>
            </a:r>
            <a:r>
              <a:rPr lang="en-US" sz="2400" dirty="0" err="1"/>
              <a:t>bảng</a:t>
            </a:r>
            <a:r>
              <a:rPr lang="en-US" sz="2400" dirty="0"/>
              <a:t> </a:t>
            </a:r>
            <a:r>
              <a:rPr lang="en-US" sz="2400" dirty="0" err="1"/>
              <a:t>ProductType</a:t>
            </a:r>
            <a:r>
              <a:rPr lang="en-US" sz="2400" dirty="0"/>
              <a:t> </a:t>
            </a:r>
            <a:r>
              <a:rPr lang="en-US" sz="2400" dirty="0" err="1"/>
              <a:t>bằng</a:t>
            </a:r>
            <a:r>
              <a:rPr lang="en-US" sz="2400" dirty="0"/>
              <a:t> EF.</a:t>
            </a:r>
          </a:p>
          <a:p>
            <a:pPr marL="0" indent="0">
              <a:lnSpc>
                <a:spcPct val="150000"/>
              </a:lnSpc>
              <a:buNone/>
            </a:pPr>
            <a:br>
              <a:rPr lang="vi-VN" sz="1600" dirty="0"/>
            </a:br>
            <a:endParaRPr lang="en-US" sz="2400" b="0" i="0" dirty="0">
              <a:effectLst/>
              <a:latin typeface="Arial" panose="020B0604020202020204" pitchFamily="34" charset="0"/>
              <a:cs typeface="Arial" panose="020B0604020202020204" pitchFamily="34" charset="0"/>
            </a:endParaRPr>
          </a:p>
          <a:p>
            <a:pPr marL="0" indent="0">
              <a:lnSpc>
                <a:spcPct val="150000"/>
              </a:lnSpc>
              <a:buNone/>
            </a:pPr>
            <a:endParaRPr lang="en-US" sz="24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74D5CFA0-1F40-41C9-B66D-DBE5FA2CA5AD}"/>
              </a:ext>
            </a:extLst>
          </p:cNvPr>
          <p:cNvPicPr>
            <a:picLocks noChangeAspect="1"/>
          </p:cNvPicPr>
          <p:nvPr/>
        </p:nvPicPr>
        <p:blipFill>
          <a:blip r:embed="rId2"/>
          <a:stretch>
            <a:fillRect/>
          </a:stretch>
        </p:blipFill>
        <p:spPr>
          <a:xfrm>
            <a:off x="2710284" y="2505738"/>
            <a:ext cx="6328941" cy="4215737"/>
          </a:xfrm>
          <a:prstGeom prst="rect">
            <a:avLst/>
          </a:prstGeom>
        </p:spPr>
      </p:pic>
    </p:spTree>
    <p:extLst>
      <p:ext uri="{BB962C8B-B14F-4D97-AF65-F5344CB8AC3E}">
        <p14:creationId xmlns:p14="http://schemas.microsoft.com/office/powerpoint/2010/main" val="297588254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5E27C7C-4B68-4BBC-BF36-8959D8493E4A}"/>
              </a:ext>
            </a:extLst>
          </p:cNvPr>
          <p:cNvSpPr>
            <a:spLocks noGrp="1"/>
          </p:cNvSpPr>
          <p:nvPr>
            <p:ph type="title"/>
          </p:nvPr>
        </p:nvSpPr>
        <p:spPr/>
        <p:txBody>
          <a:bodyPr>
            <a:normAutofit/>
          </a:bodyPr>
          <a:lstStyle/>
          <a:p>
            <a:r>
              <a:rPr lang="en-US" sz="4900" b="1" dirty="0" err="1">
                <a:latin typeface="Arial" panose="020B0604020202020204" pitchFamily="34" charset="0"/>
                <a:cs typeface="Arial" panose="020B0604020202020204" pitchFamily="34" charset="0"/>
              </a:rPr>
              <a:t>Sử</a:t>
            </a:r>
            <a:r>
              <a:rPr lang="en-US" sz="4900" b="1" dirty="0">
                <a:latin typeface="Arial" panose="020B0604020202020204" pitchFamily="34" charset="0"/>
                <a:cs typeface="Arial" panose="020B0604020202020204" pitchFamily="34" charset="0"/>
              </a:rPr>
              <a:t> </a:t>
            </a:r>
            <a:r>
              <a:rPr lang="en-US" sz="4900" b="1" dirty="0" err="1">
                <a:latin typeface="Arial" panose="020B0604020202020204" pitchFamily="34" charset="0"/>
                <a:cs typeface="Arial" panose="020B0604020202020204" pitchFamily="34" charset="0"/>
              </a:rPr>
              <a:t>dụng</a:t>
            </a:r>
            <a:r>
              <a:rPr lang="en-US" sz="4900" b="1" dirty="0">
                <a:latin typeface="Arial" panose="020B0604020202020204" pitchFamily="34" charset="0"/>
                <a:cs typeface="Arial" panose="020B0604020202020204" pitchFamily="34" charset="0"/>
              </a:rPr>
              <a:t> Entity Framework</a:t>
            </a:r>
          </a:p>
        </p:txBody>
      </p:sp>
      <p:sp>
        <p:nvSpPr>
          <p:cNvPr id="7" name="Slide Number Placeholder 5">
            <a:extLst>
              <a:ext uri="{FF2B5EF4-FFF2-40B4-BE49-F238E27FC236}">
                <a16:creationId xmlns:a16="http://schemas.microsoft.com/office/drawing/2014/main" id="{4ECDE54D-4BD2-4764-A36A-8487DB61E7A6}"/>
              </a:ext>
            </a:extLst>
          </p:cNvPr>
          <p:cNvSpPr>
            <a:spLocks noGrp="1"/>
          </p:cNvSpPr>
          <p:nvPr>
            <p:ph type="sldNum" sz="quarter" idx="12"/>
          </p:nvPr>
        </p:nvSpPr>
        <p:spPr>
          <a:xfrm>
            <a:off x="8610600" y="6356350"/>
            <a:ext cx="2743200" cy="365125"/>
          </a:xfrm>
        </p:spPr>
        <p:txBody>
          <a:bodyPr/>
          <a:lstStyle/>
          <a:p>
            <a:fld id="{D8DA9DAA-006C-4F4B-980E-E3DF019B24E2}" type="slidenum">
              <a:rPr lang="en-US" b="1" cap="all" spc="100" smtClean="0">
                <a:solidFill>
                  <a:schemeClr val="accent2"/>
                </a:solidFill>
                <a:latin typeface="Arial" panose="020B0604020202020204" pitchFamily="34" charset="0"/>
                <a:cs typeface="Arial" panose="020B0604020202020204" pitchFamily="34" charset="0"/>
              </a:rPr>
              <a:t>103</a:t>
            </a:fld>
            <a:endParaRPr lang="en-US" b="1" cap="all" spc="100" dirty="0">
              <a:solidFill>
                <a:schemeClr val="accent2"/>
              </a:solidFill>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786530E8-D960-49B6-BBF8-5679A76DA0B4}"/>
              </a:ext>
            </a:extLst>
          </p:cNvPr>
          <p:cNvSpPr>
            <a:spLocks noGrp="1"/>
          </p:cNvSpPr>
          <p:nvPr>
            <p:ph idx="1"/>
          </p:nvPr>
        </p:nvSpPr>
        <p:spPr/>
        <p:txBody>
          <a:bodyPr>
            <a:normAutofit/>
          </a:bodyPr>
          <a:lstStyle/>
          <a:p>
            <a:pPr>
              <a:lnSpc>
                <a:spcPct val="150000"/>
              </a:lnSpc>
              <a:buFont typeface="Wingdings" panose="05000000000000000000" pitchFamily="2" charset="2"/>
              <a:buChar char="v"/>
            </a:pPr>
            <a:r>
              <a:rPr lang="en-US" sz="2400" dirty="0" err="1"/>
              <a:t>Chọn</a:t>
            </a:r>
            <a:r>
              <a:rPr lang="en-US" sz="2400" dirty="0"/>
              <a:t> model class </a:t>
            </a:r>
            <a:r>
              <a:rPr lang="en-US" sz="2400" dirty="0" err="1"/>
              <a:t>là</a:t>
            </a:r>
            <a:r>
              <a:rPr lang="en-US" sz="2400" dirty="0"/>
              <a:t> class </a:t>
            </a:r>
            <a:r>
              <a:rPr lang="en-US" sz="2400" dirty="0" err="1"/>
              <a:t>ProducType</a:t>
            </a:r>
            <a:r>
              <a:rPr lang="en-US" sz="2400" dirty="0"/>
              <a:t> </a:t>
            </a:r>
            <a:r>
              <a:rPr lang="en-US" sz="2400" dirty="0" err="1"/>
              <a:t>sau</a:t>
            </a:r>
            <a:r>
              <a:rPr lang="en-US" sz="2400" dirty="0"/>
              <a:t> </a:t>
            </a:r>
            <a:r>
              <a:rPr lang="en-US" sz="2400" dirty="0" err="1"/>
              <a:t>đó</a:t>
            </a:r>
            <a:r>
              <a:rPr lang="en-US" sz="2400" dirty="0"/>
              <a:t> </a:t>
            </a:r>
            <a:r>
              <a:rPr lang="en-US" sz="2400" dirty="0" err="1"/>
              <a:t>nhấn</a:t>
            </a:r>
            <a:r>
              <a:rPr lang="en-US" sz="2400" dirty="0"/>
              <a:t> Add.</a:t>
            </a:r>
          </a:p>
          <a:p>
            <a:pPr marL="0" indent="0">
              <a:lnSpc>
                <a:spcPct val="150000"/>
              </a:lnSpc>
              <a:buNone/>
            </a:pPr>
            <a:br>
              <a:rPr lang="vi-VN" sz="1600" dirty="0"/>
            </a:br>
            <a:endParaRPr lang="en-US" sz="2400" b="0" i="0" dirty="0">
              <a:effectLst/>
              <a:latin typeface="Arial" panose="020B0604020202020204" pitchFamily="34" charset="0"/>
              <a:cs typeface="Arial" panose="020B0604020202020204" pitchFamily="34" charset="0"/>
            </a:endParaRPr>
          </a:p>
          <a:p>
            <a:pPr marL="0" indent="0">
              <a:lnSpc>
                <a:spcPct val="150000"/>
              </a:lnSpc>
              <a:buNone/>
            </a:pPr>
            <a:endParaRPr lang="en-US" sz="24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1D776941-11DC-4D4D-98C8-DF8187860AA1}"/>
              </a:ext>
            </a:extLst>
          </p:cNvPr>
          <p:cNvPicPr>
            <a:picLocks noChangeAspect="1"/>
          </p:cNvPicPr>
          <p:nvPr/>
        </p:nvPicPr>
        <p:blipFill>
          <a:blip r:embed="rId2"/>
          <a:stretch>
            <a:fillRect/>
          </a:stretch>
        </p:blipFill>
        <p:spPr>
          <a:xfrm>
            <a:off x="2933844" y="2732323"/>
            <a:ext cx="6324311" cy="3900251"/>
          </a:xfrm>
          <a:prstGeom prst="rect">
            <a:avLst/>
          </a:prstGeom>
        </p:spPr>
      </p:pic>
    </p:spTree>
    <p:extLst>
      <p:ext uri="{BB962C8B-B14F-4D97-AF65-F5344CB8AC3E}">
        <p14:creationId xmlns:p14="http://schemas.microsoft.com/office/powerpoint/2010/main" val="27054527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5E27C7C-4B68-4BBC-BF36-8959D8493E4A}"/>
              </a:ext>
            </a:extLst>
          </p:cNvPr>
          <p:cNvSpPr>
            <a:spLocks noGrp="1"/>
          </p:cNvSpPr>
          <p:nvPr>
            <p:ph type="title"/>
          </p:nvPr>
        </p:nvSpPr>
        <p:spPr/>
        <p:txBody>
          <a:bodyPr>
            <a:normAutofit/>
          </a:bodyPr>
          <a:lstStyle/>
          <a:p>
            <a:r>
              <a:rPr lang="en-US" sz="4900" b="1" dirty="0" err="1">
                <a:latin typeface="Arial" panose="020B0604020202020204" pitchFamily="34" charset="0"/>
                <a:cs typeface="Arial" panose="020B0604020202020204" pitchFamily="34" charset="0"/>
              </a:rPr>
              <a:t>Sử</a:t>
            </a:r>
            <a:r>
              <a:rPr lang="en-US" sz="4900" b="1" dirty="0">
                <a:latin typeface="Arial" panose="020B0604020202020204" pitchFamily="34" charset="0"/>
                <a:cs typeface="Arial" panose="020B0604020202020204" pitchFamily="34" charset="0"/>
              </a:rPr>
              <a:t> </a:t>
            </a:r>
            <a:r>
              <a:rPr lang="en-US" sz="4900" b="1" dirty="0" err="1">
                <a:latin typeface="Arial" panose="020B0604020202020204" pitchFamily="34" charset="0"/>
                <a:cs typeface="Arial" panose="020B0604020202020204" pitchFamily="34" charset="0"/>
              </a:rPr>
              <a:t>dụng</a:t>
            </a:r>
            <a:r>
              <a:rPr lang="en-US" sz="4900" b="1" dirty="0">
                <a:latin typeface="Arial" panose="020B0604020202020204" pitchFamily="34" charset="0"/>
                <a:cs typeface="Arial" panose="020B0604020202020204" pitchFamily="34" charset="0"/>
              </a:rPr>
              <a:t> Entity Framework</a:t>
            </a:r>
          </a:p>
        </p:txBody>
      </p:sp>
      <p:sp>
        <p:nvSpPr>
          <p:cNvPr id="7" name="Slide Number Placeholder 5">
            <a:extLst>
              <a:ext uri="{FF2B5EF4-FFF2-40B4-BE49-F238E27FC236}">
                <a16:creationId xmlns:a16="http://schemas.microsoft.com/office/drawing/2014/main" id="{4ECDE54D-4BD2-4764-A36A-8487DB61E7A6}"/>
              </a:ext>
            </a:extLst>
          </p:cNvPr>
          <p:cNvSpPr>
            <a:spLocks noGrp="1"/>
          </p:cNvSpPr>
          <p:nvPr>
            <p:ph type="sldNum" sz="quarter" idx="12"/>
          </p:nvPr>
        </p:nvSpPr>
        <p:spPr>
          <a:xfrm>
            <a:off x="8610600" y="6356350"/>
            <a:ext cx="2743200" cy="365125"/>
          </a:xfrm>
        </p:spPr>
        <p:txBody>
          <a:bodyPr/>
          <a:lstStyle/>
          <a:p>
            <a:fld id="{D8DA9DAA-006C-4F4B-980E-E3DF019B24E2}" type="slidenum">
              <a:rPr lang="en-US" b="1" cap="all" spc="100" smtClean="0">
                <a:solidFill>
                  <a:schemeClr val="accent2"/>
                </a:solidFill>
                <a:latin typeface="Arial" panose="020B0604020202020204" pitchFamily="34" charset="0"/>
                <a:cs typeface="Arial" panose="020B0604020202020204" pitchFamily="34" charset="0"/>
              </a:rPr>
              <a:t>104</a:t>
            </a:fld>
            <a:endParaRPr lang="en-US" b="1" cap="all" spc="100" dirty="0">
              <a:solidFill>
                <a:schemeClr val="accent2"/>
              </a:solidFill>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786530E8-D960-49B6-BBF8-5679A76DA0B4}"/>
              </a:ext>
            </a:extLst>
          </p:cNvPr>
          <p:cNvSpPr>
            <a:spLocks noGrp="1"/>
          </p:cNvSpPr>
          <p:nvPr>
            <p:ph idx="1"/>
          </p:nvPr>
        </p:nvSpPr>
        <p:spPr/>
        <p:txBody>
          <a:bodyPr>
            <a:normAutofit/>
          </a:bodyPr>
          <a:lstStyle/>
          <a:p>
            <a:pPr>
              <a:lnSpc>
                <a:spcPct val="150000"/>
              </a:lnSpc>
              <a:buFont typeface="Wingdings" panose="05000000000000000000" pitchFamily="2" charset="2"/>
              <a:buChar char="v"/>
            </a:pPr>
            <a:r>
              <a:rPr lang="en-US" sz="2400" dirty="0"/>
              <a:t>Sau </a:t>
            </a:r>
            <a:r>
              <a:rPr lang="en-US" sz="2400" dirty="0" err="1"/>
              <a:t>khi</a:t>
            </a:r>
            <a:r>
              <a:rPr lang="en-US" sz="2400" dirty="0"/>
              <a:t> generate </a:t>
            </a:r>
            <a:r>
              <a:rPr lang="en-US" sz="2400" dirty="0" err="1"/>
              <a:t>ra</a:t>
            </a:r>
            <a:r>
              <a:rPr lang="en-US" sz="2400" dirty="0"/>
              <a:t> MVC, </a:t>
            </a:r>
            <a:r>
              <a:rPr lang="en-US" sz="2400" dirty="0" err="1"/>
              <a:t>thực</a:t>
            </a:r>
            <a:r>
              <a:rPr lang="en-US" sz="2400" dirty="0"/>
              <a:t> </a:t>
            </a:r>
            <a:r>
              <a:rPr lang="en-US" sz="2400" dirty="0" err="1"/>
              <a:t>hiện</a:t>
            </a:r>
            <a:r>
              <a:rPr lang="en-US" sz="2400" dirty="0"/>
              <a:t> Migration </a:t>
            </a:r>
            <a:r>
              <a:rPr lang="en-US" sz="2400" dirty="0" err="1"/>
              <a:t>và</a:t>
            </a:r>
            <a:r>
              <a:rPr lang="en-US" sz="2400" dirty="0"/>
              <a:t> Update Database </a:t>
            </a:r>
            <a:r>
              <a:rPr lang="en-US" sz="2400" dirty="0" err="1"/>
              <a:t>để</a:t>
            </a:r>
            <a:r>
              <a:rPr lang="en-US" sz="2400" dirty="0"/>
              <a:t> </a:t>
            </a:r>
            <a:r>
              <a:rPr lang="en-US" sz="2400" dirty="0" err="1"/>
              <a:t>tạo</a:t>
            </a:r>
            <a:r>
              <a:rPr lang="en-US" sz="2400" dirty="0"/>
              <a:t> </a:t>
            </a:r>
            <a:r>
              <a:rPr lang="en-US" sz="2400" dirty="0" err="1"/>
              <a:t>ra</a:t>
            </a:r>
            <a:r>
              <a:rPr lang="en-US" sz="2400" dirty="0"/>
              <a:t> database </a:t>
            </a:r>
            <a:r>
              <a:rPr lang="en-US" sz="2400" dirty="0" err="1"/>
              <a:t>tương</a:t>
            </a:r>
            <a:r>
              <a:rPr lang="en-US" sz="2400" dirty="0"/>
              <a:t> </a:t>
            </a:r>
            <a:r>
              <a:rPr lang="en-US" sz="2400" dirty="0" err="1"/>
              <a:t>ứng</a:t>
            </a:r>
            <a:r>
              <a:rPr lang="en-US" sz="2400" dirty="0"/>
              <a:t>.</a:t>
            </a:r>
          </a:p>
          <a:p>
            <a:pPr marL="0" indent="0">
              <a:lnSpc>
                <a:spcPct val="150000"/>
              </a:lnSpc>
              <a:buNone/>
            </a:pPr>
            <a:endParaRPr lang="en-US" sz="1600" dirty="0"/>
          </a:p>
          <a:p>
            <a:pPr marL="0" indent="0">
              <a:lnSpc>
                <a:spcPct val="150000"/>
              </a:lnSpc>
              <a:buNone/>
            </a:pPr>
            <a:endParaRPr lang="en-US" sz="1600" dirty="0"/>
          </a:p>
          <a:p>
            <a:pPr marL="0" indent="0">
              <a:lnSpc>
                <a:spcPct val="150000"/>
              </a:lnSpc>
              <a:buNone/>
            </a:pPr>
            <a:endParaRPr lang="en-US" sz="1600" dirty="0"/>
          </a:p>
          <a:p>
            <a:pPr marL="0" indent="0">
              <a:lnSpc>
                <a:spcPct val="150000"/>
              </a:lnSpc>
              <a:buNone/>
            </a:pPr>
            <a:r>
              <a:rPr lang="en-US" sz="1600" dirty="0"/>
              <a:t>	* </a:t>
            </a:r>
            <a:r>
              <a:rPr lang="en-US" sz="1600" dirty="0" err="1"/>
              <a:t>Chuỗi</a:t>
            </a:r>
            <a:r>
              <a:rPr lang="en-US" sz="1600" dirty="0"/>
              <a:t> </a:t>
            </a:r>
            <a:r>
              <a:rPr lang="en-US" sz="1600" dirty="0" err="1"/>
              <a:t>kết</a:t>
            </a:r>
            <a:r>
              <a:rPr lang="en-US" sz="1600" dirty="0"/>
              <a:t> </a:t>
            </a:r>
            <a:r>
              <a:rPr lang="en-US" sz="1600" dirty="0" err="1"/>
              <a:t>nối</a:t>
            </a:r>
            <a:r>
              <a:rPr lang="en-US" sz="1600" dirty="0"/>
              <a:t> (</a:t>
            </a:r>
            <a:r>
              <a:rPr lang="en-US" sz="1600" dirty="0" err="1"/>
              <a:t>Appsetting.json</a:t>
            </a:r>
            <a:r>
              <a:rPr lang="en-US" sz="1600" dirty="0"/>
              <a:t>): Ta </a:t>
            </a:r>
            <a:r>
              <a:rPr lang="en-US" sz="1600" dirty="0" err="1"/>
              <a:t>sử</a:t>
            </a:r>
            <a:r>
              <a:rPr lang="en-US" sz="1600" dirty="0"/>
              <a:t> </a:t>
            </a:r>
            <a:r>
              <a:rPr lang="en-US" sz="1600" dirty="0" err="1"/>
              <a:t>dụng</a:t>
            </a:r>
            <a:r>
              <a:rPr lang="en-US" sz="1600" dirty="0"/>
              <a:t> </a:t>
            </a:r>
            <a:r>
              <a:rPr lang="en-US" sz="1600" dirty="0" err="1"/>
              <a:t>chuỗi</a:t>
            </a:r>
            <a:r>
              <a:rPr lang="en-US" sz="1600" dirty="0"/>
              <a:t> </a:t>
            </a:r>
            <a:r>
              <a:rPr lang="en-US" sz="1600" dirty="0" err="1"/>
              <a:t>kết</a:t>
            </a:r>
            <a:r>
              <a:rPr lang="en-US" sz="1600" dirty="0"/>
              <a:t> </a:t>
            </a:r>
            <a:r>
              <a:rPr lang="en-US" sz="1600" dirty="0" err="1"/>
              <a:t>nối</a:t>
            </a:r>
            <a:r>
              <a:rPr lang="en-US" sz="1600" dirty="0"/>
              <a:t> </a:t>
            </a:r>
            <a:r>
              <a:rPr lang="en-US" sz="1600" dirty="0" err="1"/>
              <a:t>với</a:t>
            </a:r>
            <a:r>
              <a:rPr lang="en-US" sz="1600" dirty="0"/>
              <a:t> Database(</a:t>
            </a:r>
            <a:r>
              <a:rPr lang="en-US" sz="1600" dirty="0" err="1"/>
              <a:t>rỗng</a:t>
            </a:r>
            <a:r>
              <a:rPr lang="en-US" sz="1600" dirty="0"/>
              <a:t>) </a:t>
            </a:r>
            <a:r>
              <a:rPr lang="en-US" sz="1600" dirty="0" err="1"/>
              <a:t>đã</a:t>
            </a:r>
            <a:r>
              <a:rPr lang="en-US" sz="1600" dirty="0"/>
              <a:t> </a:t>
            </a:r>
            <a:r>
              <a:rPr lang="en-US" sz="1600" dirty="0" err="1"/>
              <a:t>tạo</a:t>
            </a:r>
            <a:r>
              <a:rPr lang="en-US" sz="1600" dirty="0"/>
              <a:t> </a:t>
            </a:r>
            <a:r>
              <a:rPr lang="en-US" sz="1600" dirty="0" err="1"/>
              <a:t>sẵn</a:t>
            </a:r>
            <a:r>
              <a:rPr lang="en-US" sz="1600" dirty="0"/>
              <a:t>.</a:t>
            </a:r>
            <a:br>
              <a:rPr lang="vi-VN" sz="1600" dirty="0"/>
            </a:br>
            <a:endParaRPr lang="en-US" sz="2400" b="0" i="0" dirty="0">
              <a:effectLst/>
              <a:latin typeface="Arial" panose="020B0604020202020204" pitchFamily="34" charset="0"/>
              <a:cs typeface="Arial" panose="020B0604020202020204" pitchFamily="34" charset="0"/>
            </a:endParaRPr>
          </a:p>
          <a:p>
            <a:pPr marL="0" indent="0">
              <a:lnSpc>
                <a:spcPct val="150000"/>
              </a:lnSpc>
              <a:buNone/>
            </a:pPr>
            <a:endParaRPr lang="en-US" sz="24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8878C152-62A6-4A11-9065-AB5791609435}"/>
              </a:ext>
            </a:extLst>
          </p:cNvPr>
          <p:cNvPicPr>
            <a:picLocks noChangeAspect="1"/>
          </p:cNvPicPr>
          <p:nvPr/>
        </p:nvPicPr>
        <p:blipFill>
          <a:blip r:embed="rId2"/>
          <a:stretch>
            <a:fillRect/>
          </a:stretch>
        </p:blipFill>
        <p:spPr>
          <a:xfrm>
            <a:off x="3076573" y="3053136"/>
            <a:ext cx="4610101" cy="489298"/>
          </a:xfrm>
          <a:prstGeom prst="rect">
            <a:avLst/>
          </a:prstGeom>
        </p:spPr>
      </p:pic>
      <p:pic>
        <p:nvPicPr>
          <p:cNvPr id="9" name="Picture 8">
            <a:extLst>
              <a:ext uri="{FF2B5EF4-FFF2-40B4-BE49-F238E27FC236}">
                <a16:creationId xmlns:a16="http://schemas.microsoft.com/office/drawing/2014/main" id="{5D8A20F5-55C8-4ED4-A393-0536B8535BA5}"/>
              </a:ext>
            </a:extLst>
          </p:cNvPr>
          <p:cNvPicPr>
            <a:picLocks noChangeAspect="1"/>
          </p:cNvPicPr>
          <p:nvPr/>
        </p:nvPicPr>
        <p:blipFill>
          <a:blip r:embed="rId3"/>
          <a:stretch>
            <a:fillRect/>
          </a:stretch>
        </p:blipFill>
        <p:spPr>
          <a:xfrm>
            <a:off x="3076574" y="3859089"/>
            <a:ext cx="4610100" cy="489940"/>
          </a:xfrm>
          <a:prstGeom prst="rect">
            <a:avLst/>
          </a:prstGeom>
        </p:spPr>
      </p:pic>
      <p:pic>
        <p:nvPicPr>
          <p:cNvPr id="10" name="Picture 9">
            <a:extLst>
              <a:ext uri="{FF2B5EF4-FFF2-40B4-BE49-F238E27FC236}">
                <a16:creationId xmlns:a16="http://schemas.microsoft.com/office/drawing/2014/main" id="{4E455984-9383-4305-918A-39602EC0F224}"/>
              </a:ext>
            </a:extLst>
          </p:cNvPr>
          <p:cNvPicPr>
            <a:picLocks noChangeAspect="1"/>
          </p:cNvPicPr>
          <p:nvPr/>
        </p:nvPicPr>
        <p:blipFill>
          <a:blip r:embed="rId4"/>
          <a:stretch>
            <a:fillRect/>
          </a:stretch>
        </p:blipFill>
        <p:spPr>
          <a:xfrm>
            <a:off x="2146877" y="5144871"/>
            <a:ext cx="7209559" cy="747857"/>
          </a:xfrm>
          <a:prstGeom prst="rect">
            <a:avLst/>
          </a:prstGeom>
        </p:spPr>
      </p:pic>
    </p:spTree>
    <p:extLst>
      <p:ext uri="{BB962C8B-B14F-4D97-AF65-F5344CB8AC3E}">
        <p14:creationId xmlns:p14="http://schemas.microsoft.com/office/powerpoint/2010/main" val="342840326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5E27C7C-4B68-4BBC-BF36-8959D8493E4A}"/>
              </a:ext>
            </a:extLst>
          </p:cNvPr>
          <p:cNvSpPr>
            <a:spLocks noGrp="1"/>
          </p:cNvSpPr>
          <p:nvPr>
            <p:ph type="title"/>
          </p:nvPr>
        </p:nvSpPr>
        <p:spPr/>
        <p:txBody>
          <a:bodyPr>
            <a:normAutofit/>
          </a:bodyPr>
          <a:lstStyle/>
          <a:p>
            <a:r>
              <a:rPr lang="en-US" sz="4900" b="1" dirty="0" err="1">
                <a:latin typeface="Arial" panose="020B0604020202020204" pitchFamily="34" charset="0"/>
                <a:cs typeface="Arial" panose="020B0604020202020204" pitchFamily="34" charset="0"/>
              </a:rPr>
              <a:t>Sử</a:t>
            </a:r>
            <a:r>
              <a:rPr lang="en-US" sz="4900" b="1" dirty="0">
                <a:latin typeface="Arial" panose="020B0604020202020204" pitchFamily="34" charset="0"/>
                <a:cs typeface="Arial" panose="020B0604020202020204" pitchFamily="34" charset="0"/>
              </a:rPr>
              <a:t> </a:t>
            </a:r>
            <a:r>
              <a:rPr lang="en-US" sz="4900" b="1" dirty="0" err="1">
                <a:latin typeface="Arial" panose="020B0604020202020204" pitchFamily="34" charset="0"/>
                <a:cs typeface="Arial" panose="020B0604020202020204" pitchFamily="34" charset="0"/>
              </a:rPr>
              <a:t>dụng</a:t>
            </a:r>
            <a:r>
              <a:rPr lang="en-US" sz="4900" b="1" dirty="0">
                <a:latin typeface="Arial" panose="020B0604020202020204" pitchFamily="34" charset="0"/>
                <a:cs typeface="Arial" panose="020B0604020202020204" pitchFamily="34" charset="0"/>
              </a:rPr>
              <a:t> Entity Framework</a:t>
            </a:r>
          </a:p>
        </p:txBody>
      </p:sp>
      <p:sp>
        <p:nvSpPr>
          <p:cNvPr id="7" name="Slide Number Placeholder 5">
            <a:extLst>
              <a:ext uri="{FF2B5EF4-FFF2-40B4-BE49-F238E27FC236}">
                <a16:creationId xmlns:a16="http://schemas.microsoft.com/office/drawing/2014/main" id="{4ECDE54D-4BD2-4764-A36A-8487DB61E7A6}"/>
              </a:ext>
            </a:extLst>
          </p:cNvPr>
          <p:cNvSpPr>
            <a:spLocks noGrp="1"/>
          </p:cNvSpPr>
          <p:nvPr>
            <p:ph type="sldNum" sz="quarter" idx="12"/>
          </p:nvPr>
        </p:nvSpPr>
        <p:spPr>
          <a:xfrm>
            <a:off x="8610600" y="6356350"/>
            <a:ext cx="2743200" cy="365125"/>
          </a:xfrm>
        </p:spPr>
        <p:txBody>
          <a:bodyPr/>
          <a:lstStyle/>
          <a:p>
            <a:fld id="{D8DA9DAA-006C-4F4B-980E-E3DF019B24E2}" type="slidenum">
              <a:rPr lang="en-US" b="1" cap="all" spc="100" smtClean="0">
                <a:solidFill>
                  <a:schemeClr val="accent2"/>
                </a:solidFill>
                <a:latin typeface="Arial" panose="020B0604020202020204" pitchFamily="34" charset="0"/>
                <a:cs typeface="Arial" panose="020B0604020202020204" pitchFamily="34" charset="0"/>
              </a:rPr>
              <a:t>105</a:t>
            </a:fld>
            <a:endParaRPr lang="en-US" b="1" cap="all" spc="100" dirty="0">
              <a:solidFill>
                <a:schemeClr val="accent2"/>
              </a:solidFill>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786530E8-D960-49B6-BBF8-5679A76DA0B4}"/>
              </a:ext>
            </a:extLst>
          </p:cNvPr>
          <p:cNvSpPr>
            <a:spLocks noGrp="1"/>
          </p:cNvSpPr>
          <p:nvPr>
            <p:ph idx="1"/>
          </p:nvPr>
        </p:nvSpPr>
        <p:spPr/>
        <p:txBody>
          <a:bodyPr>
            <a:normAutofit/>
          </a:bodyPr>
          <a:lstStyle/>
          <a:p>
            <a:pPr>
              <a:lnSpc>
                <a:spcPct val="150000"/>
              </a:lnSpc>
              <a:buFont typeface="Wingdings" panose="05000000000000000000" pitchFamily="2" charset="2"/>
              <a:buChar char="v"/>
            </a:pPr>
            <a:r>
              <a:rPr lang="en-US" sz="2400" dirty="0">
                <a:latin typeface="Arial" panose="020B0604020202020204" pitchFamily="34" charset="0"/>
                <a:cs typeface="Arial" panose="020B0604020202020204" pitchFamily="34" charset="0"/>
              </a:rPr>
              <a:t>Sau </a:t>
            </a:r>
            <a:r>
              <a:rPr lang="en-US" sz="2400" dirty="0" err="1">
                <a:latin typeface="Arial" panose="020B0604020202020204" pitchFamily="34" charset="0"/>
                <a:cs typeface="Arial" panose="020B0604020202020204" pitchFamily="34" charset="0"/>
              </a:rPr>
              <a:t>khi</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phát</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sinh</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ra</a:t>
            </a:r>
            <a:r>
              <a:rPr lang="en-US" sz="2400" dirty="0">
                <a:latin typeface="Arial" panose="020B0604020202020204" pitchFamily="34" charset="0"/>
                <a:cs typeface="Arial" panose="020B0604020202020204" pitchFamily="34" charset="0"/>
              </a:rPr>
              <a:t> database.</a:t>
            </a:r>
            <a:br>
              <a:rPr lang="vi-VN" sz="1600" dirty="0"/>
            </a:br>
            <a:endParaRPr lang="en-US" sz="2400" b="0" i="0" dirty="0">
              <a:effectLst/>
              <a:latin typeface="Arial" panose="020B0604020202020204" pitchFamily="34" charset="0"/>
              <a:cs typeface="Arial" panose="020B0604020202020204" pitchFamily="34" charset="0"/>
            </a:endParaRPr>
          </a:p>
          <a:p>
            <a:pPr marL="0" indent="0">
              <a:lnSpc>
                <a:spcPct val="150000"/>
              </a:lnSpc>
              <a:buNone/>
            </a:pPr>
            <a:endParaRPr lang="en-US" sz="24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2622EC0E-10B2-4548-A07A-145319213E52}"/>
              </a:ext>
            </a:extLst>
          </p:cNvPr>
          <p:cNvPicPr>
            <a:picLocks noChangeAspect="1"/>
          </p:cNvPicPr>
          <p:nvPr/>
        </p:nvPicPr>
        <p:blipFill>
          <a:blip r:embed="rId2"/>
          <a:stretch>
            <a:fillRect/>
          </a:stretch>
        </p:blipFill>
        <p:spPr>
          <a:xfrm>
            <a:off x="3676650" y="2647157"/>
            <a:ext cx="2419350" cy="3619500"/>
          </a:xfrm>
          <a:prstGeom prst="rect">
            <a:avLst/>
          </a:prstGeom>
        </p:spPr>
      </p:pic>
      <p:sp>
        <p:nvSpPr>
          <p:cNvPr id="8" name="Rectangle 7">
            <a:extLst>
              <a:ext uri="{FF2B5EF4-FFF2-40B4-BE49-F238E27FC236}">
                <a16:creationId xmlns:a16="http://schemas.microsoft.com/office/drawing/2014/main" id="{A5FC1F11-20CC-4054-87A3-3B3C0DAD9568}"/>
              </a:ext>
            </a:extLst>
          </p:cNvPr>
          <p:cNvSpPr/>
          <p:nvPr/>
        </p:nvSpPr>
        <p:spPr>
          <a:xfrm>
            <a:off x="4210050" y="5934942"/>
            <a:ext cx="1704975" cy="21431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21524770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5E27C7C-4B68-4BBC-BF36-8959D8493E4A}"/>
              </a:ext>
            </a:extLst>
          </p:cNvPr>
          <p:cNvSpPr>
            <a:spLocks noGrp="1"/>
          </p:cNvSpPr>
          <p:nvPr>
            <p:ph type="title"/>
          </p:nvPr>
        </p:nvSpPr>
        <p:spPr/>
        <p:txBody>
          <a:bodyPr>
            <a:normAutofit/>
          </a:bodyPr>
          <a:lstStyle/>
          <a:p>
            <a:r>
              <a:rPr lang="en-US" sz="4900" b="1" dirty="0" err="1">
                <a:latin typeface="Arial" panose="020B0604020202020204" pitchFamily="34" charset="0"/>
                <a:cs typeface="Arial" panose="020B0604020202020204" pitchFamily="34" charset="0"/>
              </a:rPr>
              <a:t>Sử</a:t>
            </a:r>
            <a:r>
              <a:rPr lang="en-US" sz="4900" b="1" dirty="0">
                <a:latin typeface="Arial" panose="020B0604020202020204" pitchFamily="34" charset="0"/>
                <a:cs typeface="Arial" panose="020B0604020202020204" pitchFamily="34" charset="0"/>
              </a:rPr>
              <a:t> </a:t>
            </a:r>
            <a:r>
              <a:rPr lang="en-US" sz="4900" b="1" dirty="0" err="1">
                <a:latin typeface="Arial" panose="020B0604020202020204" pitchFamily="34" charset="0"/>
                <a:cs typeface="Arial" panose="020B0604020202020204" pitchFamily="34" charset="0"/>
              </a:rPr>
              <a:t>dụng</a:t>
            </a:r>
            <a:r>
              <a:rPr lang="en-US" sz="4900" b="1" dirty="0">
                <a:latin typeface="Arial" panose="020B0604020202020204" pitchFamily="34" charset="0"/>
                <a:cs typeface="Arial" panose="020B0604020202020204" pitchFamily="34" charset="0"/>
              </a:rPr>
              <a:t> Entity Framework</a:t>
            </a:r>
          </a:p>
        </p:txBody>
      </p:sp>
      <p:sp>
        <p:nvSpPr>
          <p:cNvPr id="7" name="Slide Number Placeholder 5">
            <a:extLst>
              <a:ext uri="{FF2B5EF4-FFF2-40B4-BE49-F238E27FC236}">
                <a16:creationId xmlns:a16="http://schemas.microsoft.com/office/drawing/2014/main" id="{4ECDE54D-4BD2-4764-A36A-8487DB61E7A6}"/>
              </a:ext>
            </a:extLst>
          </p:cNvPr>
          <p:cNvSpPr>
            <a:spLocks noGrp="1"/>
          </p:cNvSpPr>
          <p:nvPr>
            <p:ph type="sldNum" sz="quarter" idx="12"/>
          </p:nvPr>
        </p:nvSpPr>
        <p:spPr>
          <a:xfrm>
            <a:off x="8610600" y="6356350"/>
            <a:ext cx="2743200" cy="365125"/>
          </a:xfrm>
        </p:spPr>
        <p:txBody>
          <a:bodyPr/>
          <a:lstStyle/>
          <a:p>
            <a:fld id="{D8DA9DAA-006C-4F4B-980E-E3DF019B24E2}" type="slidenum">
              <a:rPr lang="en-US" b="1" cap="all" spc="100" smtClean="0">
                <a:solidFill>
                  <a:schemeClr val="accent2"/>
                </a:solidFill>
                <a:latin typeface="Arial" panose="020B0604020202020204" pitchFamily="34" charset="0"/>
                <a:cs typeface="Arial" panose="020B0604020202020204" pitchFamily="34" charset="0"/>
              </a:rPr>
              <a:t>106</a:t>
            </a:fld>
            <a:endParaRPr lang="en-US" b="1" cap="all" spc="100" dirty="0">
              <a:solidFill>
                <a:schemeClr val="accent2"/>
              </a:solidFill>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786530E8-D960-49B6-BBF8-5679A76DA0B4}"/>
              </a:ext>
            </a:extLst>
          </p:cNvPr>
          <p:cNvSpPr>
            <a:spLocks noGrp="1"/>
          </p:cNvSpPr>
          <p:nvPr>
            <p:ph idx="1"/>
          </p:nvPr>
        </p:nvSpPr>
        <p:spPr/>
        <p:txBody>
          <a:bodyPr>
            <a:normAutofit/>
          </a:bodyPr>
          <a:lstStyle/>
          <a:p>
            <a:pPr>
              <a:lnSpc>
                <a:spcPct val="150000"/>
              </a:lnSpc>
              <a:buFont typeface="Wingdings" panose="05000000000000000000" pitchFamily="2" charset="2"/>
              <a:buChar char="v"/>
            </a:pPr>
            <a:r>
              <a:rPr lang="en-US" sz="2400" dirty="0" err="1">
                <a:latin typeface="Arial" panose="020B0604020202020204" pitchFamily="34" charset="0"/>
                <a:cs typeface="Arial" panose="020B0604020202020204" pitchFamily="34" charset="0"/>
              </a:rPr>
              <a:t>Các</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thao</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tác</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cơ</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bản</a:t>
            </a:r>
            <a:r>
              <a:rPr lang="en-US" sz="2400" dirty="0">
                <a:latin typeface="Arial" panose="020B0604020202020204" pitchFamily="34" charset="0"/>
                <a:cs typeface="Arial" panose="020B0604020202020204" pitchFamily="34" charset="0"/>
              </a:rPr>
              <a:t> (CRUD) </a:t>
            </a:r>
            <a:r>
              <a:rPr lang="en-US" sz="2400" dirty="0" err="1">
                <a:latin typeface="Arial" panose="020B0604020202020204" pitchFamily="34" charset="0"/>
                <a:cs typeface="Arial" panose="020B0604020202020204" pitchFamily="34" charset="0"/>
              </a:rPr>
              <a:t>với</a:t>
            </a:r>
            <a:r>
              <a:rPr lang="en-US" sz="2400" dirty="0">
                <a:latin typeface="Arial" panose="020B0604020202020204" pitchFamily="34" charset="0"/>
                <a:cs typeface="Arial" panose="020B0604020202020204" pitchFamily="34" charset="0"/>
              </a:rPr>
              <a:t> Entity framework:</a:t>
            </a:r>
          </a:p>
          <a:p>
            <a:pPr marL="0" indent="0">
              <a:lnSpc>
                <a:spcPct val="150000"/>
              </a:lnSpc>
              <a:buNone/>
            </a:pPr>
            <a:r>
              <a:rPr lang="en-US" sz="2400" dirty="0">
                <a:latin typeface="Arial" panose="020B0604020202020204" pitchFamily="34" charset="0"/>
                <a:cs typeface="Arial" panose="020B0604020202020204" pitchFamily="34" charset="0"/>
              </a:rPr>
              <a:t>	-	</a:t>
            </a:r>
            <a:r>
              <a:rPr lang="en-US" sz="2400" dirty="0" err="1">
                <a:latin typeface="Arial" panose="020B0604020202020204" pitchFamily="34" charset="0"/>
                <a:cs typeface="Arial" panose="020B0604020202020204" pitchFamily="34" charset="0"/>
              </a:rPr>
              <a:t>Thêm</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dữ</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liệu</a:t>
            </a:r>
            <a:r>
              <a:rPr lang="en-US" sz="2400" dirty="0">
                <a:latin typeface="Arial" panose="020B0604020202020204" pitchFamily="34" charset="0"/>
                <a:cs typeface="Arial" panose="020B0604020202020204" pitchFamily="34" charset="0"/>
              </a:rPr>
              <a:t>.</a:t>
            </a:r>
          </a:p>
          <a:p>
            <a:pPr marL="0" indent="0">
              <a:lnSpc>
                <a:spcPct val="150000"/>
              </a:lnSpc>
              <a:buNone/>
            </a:pPr>
            <a:r>
              <a:rPr lang="en-US" sz="2400" dirty="0">
                <a:latin typeface="Arial" panose="020B0604020202020204" pitchFamily="34" charset="0"/>
                <a:cs typeface="Arial" panose="020B0604020202020204" pitchFamily="34" charset="0"/>
              </a:rPr>
              <a:t>	</a:t>
            </a:r>
            <a:br>
              <a:rPr lang="vi-VN" sz="1600" dirty="0"/>
            </a:br>
            <a:endParaRPr lang="en-US" sz="2400" b="0" i="0" dirty="0">
              <a:effectLst/>
              <a:latin typeface="Arial" panose="020B0604020202020204" pitchFamily="34" charset="0"/>
              <a:cs typeface="Arial" panose="020B0604020202020204" pitchFamily="34" charset="0"/>
            </a:endParaRPr>
          </a:p>
          <a:p>
            <a:pPr marL="0" indent="0">
              <a:lnSpc>
                <a:spcPct val="150000"/>
              </a:lnSpc>
              <a:buNone/>
            </a:pPr>
            <a:endParaRPr lang="en-US" sz="2400" dirty="0">
              <a:latin typeface="Arial" panose="020B0604020202020204" pitchFamily="34" charset="0"/>
              <a:cs typeface="Arial" panose="020B0604020202020204" pitchFamily="34" charset="0"/>
            </a:endParaRPr>
          </a:p>
        </p:txBody>
      </p:sp>
      <p:pic>
        <p:nvPicPr>
          <p:cNvPr id="10" name="Picture 9">
            <a:extLst>
              <a:ext uri="{FF2B5EF4-FFF2-40B4-BE49-F238E27FC236}">
                <a16:creationId xmlns:a16="http://schemas.microsoft.com/office/drawing/2014/main" id="{D1213EC0-EB20-4453-9805-90C32AE76F9E}"/>
              </a:ext>
            </a:extLst>
          </p:cNvPr>
          <p:cNvPicPr>
            <a:picLocks noChangeAspect="1"/>
          </p:cNvPicPr>
          <p:nvPr/>
        </p:nvPicPr>
        <p:blipFill>
          <a:blip r:embed="rId2"/>
          <a:stretch>
            <a:fillRect/>
          </a:stretch>
        </p:blipFill>
        <p:spPr>
          <a:xfrm>
            <a:off x="3348038" y="4829175"/>
            <a:ext cx="5967332" cy="1892299"/>
          </a:xfrm>
          <a:prstGeom prst="rect">
            <a:avLst/>
          </a:prstGeom>
        </p:spPr>
      </p:pic>
      <p:pic>
        <p:nvPicPr>
          <p:cNvPr id="12" name="Picture 11">
            <a:extLst>
              <a:ext uri="{FF2B5EF4-FFF2-40B4-BE49-F238E27FC236}">
                <a16:creationId xmlns:a16="http://schemas.microsoft.com/office/drawing/2014/main" id="{9AD6ABB0-0D5F-4A3A-8AAE-0BA347AB4192}"/>
              </a:ext>
            </a:extLst>
          </p:cNvPr>
          <p:cNvPicPr>
            <a:picLocks noChangeAspect="1"/>
          </p:cNvPicPr>
          <p:nvPr/>
        </p:nvPicPr>
        <p:blipFill>
          <a:blip r:embed="rId3"/>
          <a:stretch>
            <a:fillRect/>
          </a:stretch>
        </p:blipFill>
        <p:spPr>
          <a:xfrm>
            <a:off x="3348038" y="3305175"/>
            <a:ext cx="5967332" cy="1258094"/>
          </a:xfrm>
          <a:prstGeom prst="rect">
            <a:avLst/>
          </a:prstGeom>
        </p:spPr>
      </p:pic>
    </p:spTree>
    <p:extLst>
      <p:ext uri="{BB962C8B-B14F-4D97-AF65-F5344CB8AC3E}">
        <p14:creationId xmlns:p14="http://schemas.microsoft.com/office/powerpoint/2010/main" val="406982203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5E27C7C-4B68-4BBC-BF36-8959D8493E4A}"/>
              </a:ext>
            </a:extLst>
          </p:cNvPr>
          <p:cNvSpPr>
            <a:spLocks noGrp="1"/>
          </p:cNvSpPr>
          <p:nvPr>
            <p:ph type="title"/>
          </p:nvPr>
        </p:nvSpPr>
        <p:spPr/>
        <p:txBody>
          <a:bodyPr>
            <a:normAutofit/>
          </a:bodyPr>
          <a:lstStyle/>
          <a:p>
            <a:r>
              <a:rPr lang="en-US" sz="4900" b="1" dirty="0" err="1">
                <a:latin typeface="Arial" panose="020B0604020202020204" pitchFamily="34" charset="0"/>
                <a:cs typeface="Arial" panose="020B0604020202020204" pitchFamily="34" charset="0"/>
              </a:rPr>
              <a:t>Sử</a:t>
            </a:r>
            <a:r>
              <a:rPr lang="en-US" sz="4900" b="1" dirty="0">
                <a:latin typeface="Arial" panose="020B0604020202020204" pitchFamily="34" charset="0"/>
                <a:cs typeface="Arial" panose="020B0604020202020204" pitchFamily="34" charset="0"/>
              </a:rPr>
              <a:t> </a:t>
            </a:r>
            <a:r>
              <a:rPr lang="en-US" sz="4900" b="1" dirty="0" err="1">
                <a:latin typeface="Arial" panose="020B0604020202020204" pitchFamily="34" charset="0"/>
                <a:cs typeface="Arial" panose="020B0604020202020204" pitchFamily="34" charset="0"/>
              </a:rPr>
              <a:t>dụng</a:t>
            </a:r>
            <a:r>
              <a:rPr lang="en-US" sz="4900" b="1" dirty="0">
                <a:latin typeface="Arial" panose="020B0604020202020204" pitchFamily="34" charset="0"/>
                <a:cs typeface="Arial" panose="020B0604020202020204" pitchFamily="34" charset="0"/>
              </a:rPr>
              <a:t> Entity Framework</a:t>
            </a:r>
          </a:p>
        </p:txBody>
      </p:sp>
      <p:sp>
        <p:nvSpPr>
          <p:cNvPr id="7" name="Slide Number Placeholder 5">
            <a:extLst>
              <a:ext uri="{FF2B5EF4-FFF2-40B4-BE49-F238E27FC236}">
                <a16:creationId xmlns:a16="http://schemas.microsoft.com/office/drawing/2014/main" id="{4ECDE54D-4BD2-4764-A36A-8487DB61E7A6}"/>
              </a:ext>
            </a:extLst>
          </p:cNvPr>
          <p:cNvSpPr>
            <a:spLocks noGrp="1"/>
          </p:cNvSpPr>
          <p:nvPr>
            <p:ph type="sldNum" sz="quarter" idx="12"/>
          </p:nvPr>
        </p:nvSpPr>
        <p:spPr>
          <a:xfrm>
            <a:off x="8610600" y="6356350"/>
            <a:ext cx="2743200" cy="365125"/>
          </a:xfrm>
        </p:spPr>
        <p:txBody>
          <a:bodyPr/>
          <a:lstStyle/>
          <a:p>
            <a:fld id="{D8DA9DAA-006C-4F4B-980E-E3DF019B24E2}" type="slidenum">
              <a:rPr lang="en-US" b="1" cap="all" spc="100" smtClean="0">
                <a:solidFill>
                  <a:schemeClr val="accent2"/>
                </a:solidFill>
                <a:latin typeface="Arial" panose="020B0604020202020204" pitchFamily="34" charset="0"/>
                <a:cs typeface="Arial" panose="020B0604020202020204" pitchFamily="34" charset="0"/>
              </a:rPr>
              <a:t>107</a:t>
            </a:fld>
            <a:endParaRPr lang="en-US" b="1" cap="all" spc="100" dirty="0">
              <a:solidFill>
                <a:schemeClr val="accent2"/>
              </a:solidFill>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786530E8-D960-49B6-BBF8-5679A76DA0B4}"/>
              </a:ext>
            </a:extLst>
          </p:cNvPr>
          <p:cNvSpPr>
            <a:spLocks noGrp="1"/>
          </p:cNvSpPr>
          <p:nvPr>
            <p:ph idx="1"/>
          </p:nvPr>
        </p:nvSpPr>
        <p:spPr/>
        <p:txBody>
          <a:bodyPr>
            <a:normAutofit/>
          </a:bodyPr>
          <a:lstStyle/>
          <a:p>
            <a:pPr marL="0" indent="0">
              <a:lnSpc>
                <a:spcPct val="150000"/>
              </a:lnSpc>
              <a:buNone/>
            </a:pPr>
            <a:r>
              <a:rPr lang="en-US" sz="2400" dirty="0">
                <a:latin typeface="Arial" panose="020B0604020202020204" pitchFamily="34" charset="0"/>
                <a:cs typeface="Arial" panose="020B0604020202020204" pitchFamily="34" charset="0"/>
              </a:rPr>
              <a:t>	-	</a:t>
            </a:r>
            <a:r>
              <a:rPr lang="en-US" sz="2400" dirty="0" err="1">
                <a:latin typeface="Arial" panose="020B0604020202020204" pitchFamily="34" charset="0"/>
                <a:cs typeface="Arial" panose="020B0604020202020204" pitchFamily="34" charset="0"/>
              </a:rPr>
              <a:t>Cập</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nhật</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dữ</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liệu</a:t>
            </a:r>
            <a:r>
              <a:rPr lang="en-US" sz="2400" dirty="0">
                <a:latin typeface="Arial" panose="020B0604020202020204" pitchFamily="34" charset="0"/>
                <a:cs typeface="Arial" panose="020B0604020202020204" pitchFamily="34" charset="0"/>
              </a:rPr>
              <a:t>.</a:t>
            </a:r>
          </a:p>
          <a:p>
            <a:pPr marL="0" indent="0">
              <a:lnSpc>
                <a:spcPct val="150000"/>
              </a:lnSpc>
              <a:buNone/>
            </a:pPr>
            <a:r>
              <a:rPr lang="en-US" sz="2400" dirty="0">
                <a:latin typeface="Arial" panose="020B0604020202020204" pitchFamily="34" charset="0"/>
                <a:cs typeface="Arial" panose="020B0604020202020204" pitchFamily="34" charset="0"/>
              </a:rPr>
              <a:t>	</a:t>
            </a:r>
            <a:br>
              <a:rPr lang="vi-VN" sz="1600" dirty="0"/>
            </a:br>
            <a:endParaRPr lang="en-US" sz="2400" b="0" i="0" dirty="0">
              <a:effectLst/>
              <a:latin typeface="Arial" panose="020B0604020202020204" pitchFamily="34" charset="0"/>
              <a:cs typeface="Arial" panose="020B0604020202020204" pitchFamily="34" charset="0"/>
            </a:endParaRPr>
          </a:p>
          <a:p>
            <a:pPr marL="0" indent="0">
              <a:lnSpc>
                <a:spcPct val="150000"/>
              </a:lnSpc>
              <a:buNone/>
            </a:pPr>
            <a:endParaRPr lang="en-US" sz="2400" dirty="0">
              <a:latin typeface="Arial" panose="020B0604020202020204" pitchFamily="34" charset="0"/>
              <a:cs typeface="Arial" panose="020B0604020202020204" pitchFamily="34" charset="0"/>
            </a:endParaRPr>
          </a:p>
        </p:txBody>
      </p:sp>
      <p:pic>
        <p:nvPicPr>
          <p:cNvPr id="12" name="Picture 11">
            <a:extLst>
              <a:ext uri="{FF2B5EF4-FFF2-40B4-BE49-F238E27FC236}">
                <a16:creationId xmlns:a16="http://schemas.microsoft.com/office/drawing/2014/main" id="{9AD6ABB0-0D5F-4A3A-8AAE-0BA347AB4192}"/>
              </a:ext>
            </a:extLst>
          </p:cNvPr>
          <p:cNvPicPr>
            <a:picLocks noChangeAspect="1"/>
          </p:cNvPicPr>
          <p:nvPr/>
        </p:nvPicPr>
        <p:blipFill>
          <a:blip r:embed="rId2"/>
          <a:stretch>
            <a:fillRect/>
          </a:stretch>
        </p:blipFill>
        <p:spPr>
          <a:xfrm>
            <a:off x="3348038" y="2874979"/>
            <a:ext cx="5967332" cy="1258094"/>
          </a:xfrm>
          <a:prstGeom prst="rect">
            <a:avLst/>
          </a:prstGeom>
        </p:spPr>
      </p:pic>
      <p:pic>
        <p:nvPicPr>
          <p:cNvPr id="5" name="Picture 4">
            <a:extLst>
              <a:ext uri="{FF2B5EF4-FFF2-40B4-BE49-F238E27FC236}">
                <a16:creationId xmlns:a16="http://schemas.microsoft.com/office/drawing/2014/main" id="{B60AD851-B11E-48D4-ACFF-24167339F7B6}"/>
              </a:ext>
            </a:extLst>
          </p:cNvPr>
          <p:cNvPicPr>
            <a:picLocks noChangeAspect="1"/>
          </p:cNvPicPr>
          <p:nvPr/>
        </p:nvPicPr>
        <p:blipFill>
          <a:blip r:embed="rId3"/>
          <a:stretch>
            <a:fillRect/>
          </a:stretch>
        </p:blipFill>
        <p:spPr>
          <a:xfrm>
            <a:off x="3348038" y="4466997"/>
            <a:ext cx="5967332" cy="1199773"/>
          </a:xfrm>
          <a:prstGeom prst="rect">
            <a:avLst/>
          </a:prstGeom>
        </p:spPr>
      </p:pic>
    </p:spTree>
    <p:extLst>
      <p:ext uri="{BB962C8B-B14F-4D97-AF65-F5344CB8AC3E}">
        <p14:creationId xmlns:p14="http://schemas.microsoft.com/office/powerpoint/2010/main" val="121521285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5E27C7C-4B68-4BBC-BF36-8959D8493E4A}"/>
              </a:ext>
            </a:extLst>
          </p:cNvPr>
          <p:cNvSpPr>
            <a:spLocks noGrp="1"/>
          </p:cNvSpPr>
          <p:nvPr>
            <p:ph type="title"/>
          </p:nvPr>
        </p:nvSpPr>
        <p:spPr/>
        <p:txBody>
          <a:bodyPr>
            <a:normAutofit/>
          </a:bodyPr>
          <a:lstStyle/>
          <a:p>
            <a:r>
              <a:rPr lang="en-US" sz="4900" b="1" dirty="0" err="1">
                <a:latin typeface="Arial" panose="020B0604020202020204" pitchFamily="34" charset="0"/>
                <a:cs typeface="Arial" panose="020B0604020202020204" pitchFamily="34" charset="0"/>
              </a:rPr>
              <a:t>Sử</a:t>
            </a:r>
            <a:r>
              <a:rPr lang="en-US" sz="4900" b="1" dirty="0">
                <a:latin typeface="Arial" panose="020B0604020202020204" pitchFamily="34" charset="0"/>
                <a:cs typeface="Arial" panose="020B0604020202020204" pitchFamily="34" charset="0"/>
              </a:rPr>
              <a:t> </a:t>
            </a:r>
            <a:r>
              <a:rPr lang="en-US" sz="4900" b="1" dirty="0" err="1">
                <a:latin typeface="Arial" panose="020B0604020202020204" pitchFamily="34" charset="0"/>
                <a:cs typeface="Arial" panose="020B0604020202020204" pitchFamily="34" charset="0"/>
              </a:rPr>
              <a:t>dụng</a:t>
            </a:r>
            <a:r>
              <a:rPr lang="en-US" sz="4900" b="1" dirty="0">
                <a:latin typeface="Arial" panose="020B0604020202020204" pitchFamily="34" charset="0"/>
                <a:cs typeface="Arial" panose="020B0604020202020204" pitchFamily="34" charset="0"/>
              </a:rPr>
              <a:t> Entity Framework</a:t>
            </a:r>
          </a:p>
        </p:txBody>
      </p:sp>
      <p:sp>
        <p:nvSpPr>
          <p:cNvPr id="7" name="Slide Number Placeholder 5">
            <a:extLst>
              <a:ext uri="{FF2B5EF4-FFF2-40B4-BE49-F238E27FC236}">
                <a16:creationId xmlns:a16="http://schemas.microsoft.com/office/drawing/2014/main" id="{4ECDE54D-4BD2-4764-A36A-8487DB61E7A6}"/>
              </a:ext>
            </a:extLst>
          </p:cNvPr>
          <p:cNvSpPr>
            <a:spLocks noGrp="1"/>
          </p:cNvSpPr>
          <p:nvPr>
            <p:ph type="sldNum" sz="quarter" idx="12"/>
          </p:nvPr>
        </p:nvSpPr>
        <p:spPr>
          <a:xfrm>
            <a:off x="8610600" y="6356350"/>
            <a:ext cx="2743200" cy="365125"/>
          </a:xfrm>
        </p:spPr>
        <p:txBody>
          <a:bodyPr/>
          <a:lstStyle/>
          <a:p>
            <a:fld id="{D8DA9DAA-006C-4F4B-980E-E3DF019B24E2}" type="slidenum">
              <a:rPr lang="en-US" b="1" cap="all" spc="100" smtClean="0">
                <a:solidFill>
                  <a:schemeClr val="accent2"/>
                </a:solidFill>
                <a:latin typeface="Arial" panose="020B0604020202020204" pitchFamily="34" charset="0"/>
                <a:cs typeface="Arial" panose="020B0604020202020204" pitchFamily="34" charset="0"/>
              </a:rPr>
              <a:t>108</a:t>
            </a:fld>
            <a:endParaRPr lang="en-US" b="1" cap="all" spc="100" dirty="0">
              <a:solidFill>
                <a:schemeClr val="accent2"/>
              </a:solidFill>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786530E8-D960-49B6-BBF8-5679A76DA0B4}"/>
              </a:ext>
            </a:extLst>
          </p:cNvPr>
          <p:cNvSpPr>
            <a:spLocks noGrp="1"/>
          </p:cNvSpPr>
          <p:nvPr>
            <p:ph idx="1"/>
          </p:nvPr>
        </p:nvSpPr>
        <p:spPr/>
        <p:txBody>
          <a:bodyPr>
            <a:normAutofit/>
          </a:bodyPr>
          <a:lstStyle/>
          <a:p>
            <a:pPr marL="0" indent="0">
              <a:lnSpc>
                <a:spcPct val="150000"/>
              </a:lnSpc>
              <a:buNone/>
            </a:pPr>
            <a:r>
              <a:rPr lang="en-US" sz="2400" dirty="0">
                <a:latin typeface="Arial" panose="020B0604020202020204" pitchFamily="34" charset="0"/>
                <a:cs typeface="Arial" panose="020B0604020202020204" pitchFamily="34" charset="0"/>
              </a:rPr>
              <a:t>	-	</a:t>
            </a:r>
            <a:r>
              <a:rPr lang="en-US" sz="2400" dirty="0" err="1">
                <a:latin typeface="Arial" panose="020B0604020202020204" pitchFamily="34" charset="0"/>
                <a:cs typeface="Arial" panose="020B0604020202020204" pitchFamily="34" charset="0"/>
              </a:rPr>
              <a:t>Xoá</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dữ</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liệu</a:t>
            </a:r>
            <a:r>
              <a:rPr lang="en-US" sz="2400" dirty="0">
                <a:latin typeface="Arial" panose="020B0604020202020204" pitchFamily="34" charset="0"/>
                <a:cs typeface="Arial" panose="020B0604020202020204" pitchFamily="34" charset="0"/>
              </a:rPr>
              <a:t>.</a:t>
            </a:r>
          </a:p>
          <a:p>
            <a:pPr marL="0" indent="0">
              <a:lnSpc>
                <a:spcPct val="150000"/>
              </a:lnSpc>
              <a:buNone/>
            </a:pPr>
            <a:r>
              <a:rPr lang="en-US" sz="2400" dirty="0">
                <a:latin typeface="Arial" panose="020B0604020202020204" pitchFamily="34" charset="0"/>
                <a:cs typeface="Arial" panose="020B0604020202020204" pitchFamily="34" charset="0"/>
              </a:rPr>
              <a:t>	</a:t>
            </a:r>
            <a:br>
              <a:rPr lang="vi-VN" sz="1600" dirty="0"/>
            </a:br>
            <a:endParaRPr lang="en-US" sz="2400" b="0" i="0" dirty="0">
              <a:effectLst/>
              <a:latin typeface="Arial" panose="020B0604020202020204" pitchFamily="34" charset="0"/>
              <a:cs typeface="Arial" panose="020B0604020202020204" pitchFamily="34" charset="0"/>
            </a:endParaRPr>
          </a:p>
          <a:p>
            <a:pPr marL="0" indent="0">
              <a:lnSpc>
                <a:spcPct val="150000"/>
              </a:lnSpc>
              <a:buNone/>
            </a:pPr>
            <a:endParaRPr lang="en-US" sz="2400" dirty="0">
              <a:latin typeface="Arial" panose="020B0604020202020204" pitchFamily="34" charset="0"/>
              <a:cs typeface="Arial" panose="020B0604020202020204" pitchFamily="34" charset="0"/>
            </a:endParaRPr>
          </a:p>
        </p:txBody>
      </p:sp>
      <p:pic>
        <p:nvPicPr>
          <p:cNvPr id="12" name="Picture 11">
            <a:extLst>
              <a:ext uri="{FF2B5EF4-FFF2-40B4-BE49-F238E27FC236}">
                <a16:creationId xmlns:a16="http://schemas.microsoft.com/office/drawing/2014/main" id="{9AD6ABB0-0D5F-4A3A-8AAE-0BA347AB4192}"/>
              </a:ext>
            </a:extLst>
          </p:cNvPr>
          <p:cNvPicPr>
            <a:picLocks noChangeAspect="1"/>
          </p:cNvPicPr>
          <p:nvPr/>
        </p:nvPicPr>
        <p:blipFill>
          <a:blip r:embed="rId2"/>
          <a:stretch>
            <a:fillRect/>
          </a:stretch>
        </p:blipFill>
        <p:spPr>
          <a:xfrm>
            <a:off x="3348038" y="2828131"/>
            <a:ext cx="5967332" cy="1258094"/>
          </a:xfrm>
          <a:prstGeom prst="rect">
            <a:avLst/>
          </a:prstGeom>
        </p:spPr>
      </p:pic>
      <p:pic>
        <p:nvPicPr>
          <p:cNvPr id="6" name="Picture 5">
            <a:extLst>
              <a:ext uri="{FF2B5EF4-FFF2-40B4-BE49-F238E27FC236}">
                <a16:creationId xmlns:a16="http://schemas.microsoft.com/office/drawing/2014/main" id="{86A93939-8E4D-479A-9241-69739FB30271}"/>
              </a:ext>
            </a:extLst>
          </p:cNvPr>
          <p:cNvPicPr>
            <a:picLocks noChangeAspect="1"/>
          </p:cNvPicPr>
          <p:nvPr/>
        </p:nvPicPr>
        <p:blipFill>
          <a:blip r:embed="rId3"/>
          <a:stretch>
            <a:fillRect/>
          </a:stretch>
        </p:blipFill>
        <p:spPr>
          <a:xfrm>
            <a:off x="3348037" y="4608710"/>
            <a:ext cx="5967333" cy="960041"/>
          </a:xfrm>
          <a:prstGeom prst="rect">
            <a:avLst/>
          </a:prstGeom>
        </p:spPr>
      </p:pic>
    </p:spTree>
    <p:extLst>
      <p:ext uri="{BB962C8B-B14F-4D97-AF65-F5344CB8AC3E}">
        <p14:creationId xmlns:p14="http://schemas.microsoft.com/office/powerpoint/2010/main" val="229976360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Slide Number Placeholder 23">
            <a:extLst>
              <a:ext uri="{FF2B5EF4-FFF2-40B4-BE49-F238E27FC236}">
                <a16:creationId xmlns:a16="http://schemas.microsoft.com/office/drawing/2014/main" id="{5D838446-B95D-4AB7-B8CA-D5804BB79A11}"/>
              </a:ext>
            </a:extLst>
          </p:cNvPr>
          <p:cNvSpPr>
            <a:spLocks noGrp="1"/>
          </p:cNvSpPr>
          <p:nvPr>
            <p:ph type="sldNum" sz="quarter" idx="12"/>
          </p:nvPr>
        </p:nvSpPr>
        <p:spPr/>
        <p:txBody>
          <a:bodyPr/>
          <a:lstStyle/>
          <a:p>
            <a:fld id="{D8DA9DAA-006C-4F4B-980E-E3DF019B24E2}" type="slidenum">
              <a:rPr lang="en-US" smtClean="0"/>
              <a:pPr/>
              <a:t>109</a:t>
            </a:fld>
            <a:endParaRPr lang="en-US" dirty="0"/>
          </a:p>
        </p:txBody>
      </p:sp>
      <p:sp>
        <p:nvSpPr>
          <p:cNvPr id="23" name="Footer Placeholder 22">
            <a:extLst>
              <a:ext uri="{FF2B5EF4-FFF2-40B4-BE49-F238E27FC236}">
                <a16:creationId xmlns:a16="http://schemas.microsoft.com/office/drawing/2014/main" id="{DE8D546E-0F46-4CC0-B2B1-8B2430D00C0C}"/>
              </a:ext>
            </a:extLst>
          </p:cNvPr>
          <p:cNvSpPr>
            <a:spLocks noGrp="1"/>
          </p:cNvSpPr>
          <p:nvPr>
            <p:ph type="ftr" sz="quarter" idx="11"/>
          </p:nvPr>
        </p:nvSpPr>
        <p:spPr>
          <a:xfrm rot="16200000">
            <a:off x="-965655" y="4969808"/>
            <a:ext cx="3217299" cy="365125"/>
          </a:xfrm>
        </p:spPr>
        <p:txBody>
          <a:bodyPr/>
          <a:lstStyle/>
          <a:p>
            <a:r>
              <a:rPr lang="en-GB" dirty="0"/>
              <a:t>BACK-END TRAINING EXERCISES</a:t>
            </a:r>
            <a:endParaRPr lang="en-US" dirty="0"/>
          </a:p>
        </p:txBody>
      </p:sp>
      <p:pic>
        <p:nvPicPr>
          <p:cNvPr id="9" name="Picture Placeholder 8" descr="mountains at sunset">
            <a:extLst>
              <a:ext uri="{FF2B5EF4-FFF2-40B4-BE49-F238E27FC236}">
                <a16:creationId xmlns:a16="http://schemas.microsoft.com/office/drawing/2014/main" id="{C82DA925-978C-48A9-98AD-0653B7A3D2D9}"/>
              </a:ext>
            </a:extLst>
          </p:cNvPr>
          <p:cNvPicPr>
            <a:picLocks noGrp="1" noChangeAspect="1"/>
          </p:cNvPicPr>
          <p:nvPr>
            <p:ph type="pic" sz="quarter" idx="14"/>
          </p:nvPr>
        </p:nvPicPr>
        <p:blipFill rotWithShape="1">
          <a:blip r:embed="rId2"/>
          <a:srcRect t="41" b="41"/>
          <a:stretch/>
        </p:blipFill>
        <p:spPr/>
      </p:pic>
      <p:pic>
        <p:nvPicPr>
          <p:cNvPr id="11" name="Picture Placeholder 10" descr="mountains at sunset">
            <a:extLst>
              <a:ext uri="{FF2B5EF4-FFF2-40B4-BE49-F238E27FC236}">
                <a16:creationId xmlns:a16="http://schemas.microsoft.com/office/drawing/2014/main" id="{E63B7C3F-04A4-43F6-881D-FA11061CBAFA}"/>
              </a:ext>
            </a:extLst>
          </p:cNvPr>
          <p:cNvPicPr>
            <a:picLocks noGrp="1" noChangeAspect="1"/>
          </p:cNvPicPr>
          <p:nvPr>
            <p:ph type="pic" sz="quarter" idx="15"/>
          </p:nvPr>
        </p:nvPicPr>
        <p:blipFill rotWithShape="1">
          <a:blip r:embed="rId3"/>
          <a:srcRect t="347" b="347"/>
          <a:stretch/>
        </p:blipFill>
        <p:spPr/>
      </p:pic>
      <p:sp>
        <p:nvSpPr>
          <p:cNvPr id="6" name="Title 5">
            <a:extLst>
              <a:ext uri="{FF2B5EF4-FFF2-40B4-BE49-F238E27FC236}">
                <a16:creationId xmlns:a16="http://schemas.microsoft.com/office/drawing/2014/main" id="{FF777B66-94CB-491C-AC6B-BDAC98E21D57}"/>
              </a:ext>
            </a:extLst>
          </p:cNvPr>
          <p:cNvSpPr>
            <a:spLocks noGrp="1"/>
          </p:cNvSpPr>
          <p:nvPr>
            <p:ph type="title"/>
          </p:nvPr>
        </p:nvSpPr>
        <p:spPr/>
        <p:txBody>
          <a:bodyPr/>
          <a:lstStyle/>
          <a:p>
            <a:r>
              <a:rPr lang="en-US" dirty="0"/>
              <a:t>Thank you</a:t>
            </a:r>
          </a:p>
        </p:txBody>
      </p:sp>
      <p:sp>
        <p:nvSpPr>
          <p:cNvPr id="7" name="Text Placeholder 6">
            <a:extLst>
              <a:ext uri="{FF2B5EF4-FFF2-40B4-BE49-F238E27FC236}">
                <a16:creationId xmlns:a16="http://schemas.microsoft.com/office/drawing/2014/main" id="{42AF1107-8D35-4E35-93C7-D3640946F742}"/>
              </a:ext>
            </a:extLst>
          </p:cNvPr>
          <p:cNvSpPr>
            <a:spLocks noGrp="1"/>
          </p:cNvSpPr>
          <p:nvPr>
            <p:ph type="body" sz="quarter" idx="13"/>
          </p:nvPr>
        </p:nvSpPr>
        <p:spPr/>
        <p:txBody>
          <a:bodyPr/>
          <a:lstStyle/>
          <a:p>
            <a:r>
              <a:rPr lang="en-US" dirty="0" err="1"/>
              <a:t>Nguyễn</a:t>
            </a:r>
            <a:r>
              <a:rPr lang="en-US" dirty="0"/>
              <a:t> </a:t>
            </a:r>
            <a:r>
              <a:rPr lang="en-US" dirty="0" err="1"/>
              <a:t>Hoàng</a:t>
            </a:r>
            <a:r>
              <a:rPr lang="en-US" dirty="0"/>
              <a:t> </a:t>
            </a:r>
            <a:r>
              <a:rPr lang="en-US" dirty="0" err="1"/>
              <a:t>Bảo</a:t>
            </a:r>
            <a:r>
              <a:rPr lang="en-US" dirty="0"/>
              <a:t> </a:t>
            </a:r>
            <a:r>
              <a:rPr lang="en-US" dirty="0" err="1"/>
              <a:t>Phúc</a:t>
            </a:r>
            <a:endParaRPr lang="en-US" dirty="0"/>
          </a:p>
          <a:p>
            <a:r>
              <a:rPr lang="en-US" dirty="0"/>
              <a:t>Back-end</a:t>
            </a:r>
          </a:p>
          <a:p>
            <a:endParaRPr lang="en-US" dirty="0"/>
          </a:p>
        </p:txBody>
      </p:sp>
      <p:pic>
        <p:nvPicPr>
          <p:cNvPr id="15" name="Picture Placeholder 14" descr="mountains under near dusk sky">
            <a:extLst>
              <a:ext uri="{FF2B5EF4-FFF2-40B4-BE49-F238E27FC236}">
                <a16:creationId xmlns:a16="http://schemas.microsoft.com/office/drawing/2014/main" id="{3D15FDC1-74B5-4FD8-BD17-0E2502C411A6}"/>
              </a:ext>
            </a:extLst>
          </p:cNvPr>
          <p:cNvPicPr>
            <a:picLocks noGrp="1" noChangeAspect="1"/>
          </p:cNvPicPr>
          <p:nvPr>
            <p:ph type="pic" sz="quarter" idx="17"/>
          </p:nvPr>
        </p:nvPicPr>
        <p:blipFill rotWithShape="1">
          <a:blip r:embed="rId4"/>
          <a:srcRect l="16" r="16"/>
          <a:stretch/>
        </p:blipFill>
        <p:spPr/>
      </p:pic>
      <p:pic>
        <p:nvPicPr>
          <p:cNvPr id="13" name="Picture Placeholder 12" descr="mountains under the night sky just before dawn">
            <a:extLst>
              <a:ext uri="{FF2B5EF4-FFF2-40B4-BE49-F238E27FC236}">
                <a16:creationId xmlns:a16="http://schemas.microsoft.com/office/drawing/2014/main" id="{E02C4914-F076-4415-9C5D-A9BDB6CC6110}"/>
              </a:ext>
            </a:extLst>
          </p:cNvPr>
          <p:cNvPicPr>
            <a:picLocks noGrp="1" noChangeAspect="1"/>
          </p:cNvPicPr>
          <p:nvPr>
            <p:ph type="pic" sz="quarter" idx="16"/>
          </p:nvPr>
        </p:nvPicPr>
        <p:blipFill rotWithShape="1">
          <a:blip r:embed="rId5"/>
          <a:srcRect t="108" b="108"/>
          <a:stretch/>
        </p:blipFill>
        <p:spPr/>
      </p:pic>
    </p:spTree>
    <p:extLst>
      <p:ext uri="{BB962C8B-B14F-4D97-AF65-F5344CB8AC3E}">
        <p14:creationId xmlns:p14="http://schemas.microsoft.com/office/powerpoint/2010/main" val="9273131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5E27C7C-4B68-4BBC-BF36-8959D8493E4A}"/>
              </a:ext>
            </a:extLst>
          </p:cNvPr>
          <p:cNvSpPr>
            <a:spLocks noGrp="1"/>
          </p:cNvSpPr>
          <p:nvPr>
            <p:ph type="title"/>
          </p:nvPr>
        </p:nvSpPr>
        <p:spPr/>
        <p:txBody>
          <a:bodyPr>
            <a:normAutofit/>
          </a:bodyPr>
          <a:lstStyle/>
          <a:p>
            <a:r>
              <a:rPr lang="en-US" b="1" dirty="0" err="1">
                <a:latin typeface="Arial" panose="020B0604020202020204" pitchFamily="34" charset="0"/>
                <a:cs typeface="Arial" panose="020B0604020202020204" pitchFamily="34" charset="0"/>
              </a:rPr>
              <a:t>Các</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thành</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phần</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của</a:t>
            </a:r>
            <a:r>
              <a:rPr lang="en-US" b="1" dirty="0">
                <a:latin typeface="Arial" panose="020B0604020202020204" pitchFamily="34" charset="0"/>
                <a:cs typeface="Arial" panose="020B0604020202020204" pitchFamily="34" charset="0"/>
              </a:rPr>
              <a:t> ERD</a:t>
            </a:r>
            <a:endParaRPr lang="en-US" sz="5400" b="1" dirty="0">
              <a:latin typeface="Arial" panose="020B0604020202020204" pitchFamily="34" charset="0"/>
              <a:cs typeface="Arial" panose="020B0604020202020204" pitchFamily="34" charset="0"/>
            </a:endParaRPr>
          </a:p>
        </p:txBody>
      </p:sp>
      <p:sp>
        <p:nvSpPr>
          <p:cNvPr id="9" name="Slide Number Placeholder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a:lstStyle/>
          <a:p>
            <a:fld id="{D8DA9DAA-006C-4F4B-980E-E3DF019B24E2}" type="slidenum">
              <a:rPr lang="en-US" b="1" cap="all" spc="100" smtClean="0">
                <a:solidFill>
                  <a:schemeClr val="accent2"/>
                </a:solidFill>
                <a:latin typeface="Arial" panose="020B0604020202020204" pitchFamily="34" charset="0"/>
                <a:cs typeface="Arial" panose="020B0604020202020204" pitchFamily="34" charset="0"/>
              </a:rPr>
              <a:t>11</a:t>
            </a:fld>
            <a:endParaRPr lang="en-US" b="1" cap="all" spc="100" dirty="0">
              <a:solidFill>
                <a:schemeClr val="accent2"/>
              </a:solidFill>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CB5827D5-9AA2-40C8-AA77-DDC4F9528C77}"/>
              </a:ext>
            </a:extLst>
          </p:cNvPr>
          <p:cNvSpPr>
            <a:spLocks noGrp="1"/>
          </p:cNvSpPr>
          <p:nvPr>
            <p:ph idx="1"/>
          </p:nvPr>
        </p:nvSpPr>
        <p:spPr/>
        <p:txBody>
          <a:bodyPr>
            <a:normAutofit/>
          </a:bodyPr>
          <a:lstStyle/>
          <a:p>
            <a:pPr>
              <a:lnSpc>
                <a:spcPct val="150000"/>
              </a:lnSpc>
              <a:buFont typeface="Wingdings" panose="05000000000000000000" pitchFamily="2" charset="2"/>
              <a:buChar char="v"/>
            </a:pPr>
            <a:r>
              <a:rPr lang="en-US" sz="2400" b="1" dirty="0">
                <a:latin typeface="Arial" panose="020B0604020202020204" pitchFamily="34" charset="0"/>
                <a:cs typeface="Arial" panose="020B0604020202020204" pitchFamily="34" charset="0"/>
              </a:rPr>
              <a:t>Relationship (</a:t>
            </a:r>
            <a:r>
              <a:rPr lang="en-US" sz="2400" b="1" dirty="0" err="1">
                <a:latin typeface="Arial" panose="020B0604020202020204" pitchFamily="34" charset="0"/>
                <a:cs typeface="Arial" panose="020B0604020202020204" pitchFamily="34" charset="0"/>
              </a:rPr>
              <a:t>mối</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quan</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hệ</a:t>
            </a:r>
            <a:r>
              <a:rPr lang="en-US" sz="2400" b="1" dirty="0">
                <a:latin typeface="Arial" panose="020B0604020202020204" pitchFamily="34" charset="0"/>
                <a:cs typeface="Arial" panose="020B0604020202020204" pitchFamily="34" charset="0"/>
              </a:rPr>
              <a:t>) </a:t>
            </a:r>
            <a:r>
              <a:rPr lang="en-US" sz="2400" dirty="0">
                <a:latin typeface="Arial" panose="020B0604020202020204" pitchFamily="34" charset="0"/>
                <a:cs typeface="Arial" panose="020B0604020202020204" pitchFamily="34" charset="0"/>
              </a:rPr>
              <a:t>:</a:t>
            </a:r>
            <a:r>
              <a:rPr lang="en-GB" sz="2400" dirty="0" err="1">
                <a:latin typeface="Arial" panose="020B0604020202020204" pitchFamily="34" charset="0"/>
                <a:cs typeface="Arial" panose="020B0604020202020204" pitchFamily="34" charset="0"/>
              </a:rPr>
              <a:t>diễn</a:t>
            </a:r>
            <a:r>
              <a:rPr lang="en-GB" sz="2400" dirty="0">
                <a:latin typeface="Arial" panose="020B0604020202020204" pitchFamily="34" charset="0"/>
                <a:cs typeface="Arial" panose="020B0604020202020204" pitchFamily="34" charset="0"/>
              </a:rPr>
              <a:t> </a:t>
            </a:r>
            <a:r>
              <a:rPr lang="en-GB" sz="2400" dirty="0" err="1">
                <a:latin typeface="Arial" panose="020B0604020202020204" pitchFamily="34" charset="0"/>
                <a:cs typeface="Arial" panose="020B0604020202020204" pitchFamily="34" charset="0"/>
              </a:rPr>
              <a:t>tả</a:t>
            </a:r>
            <a:r>
              <a:rPr lang="en-GB" sz="2400" dirty="0">
                <a:latin typeface="Arial" panose="020B0604020202020204" pitchFamily="34" charset="0"/>
                <a:cs typeface="Arial" panose="020B0604020202020204" pitchFamily="34" charset="0"/>
              </a:rPr>
              <a:t> </a:t>
            </a:r>
            <a:r>
              <a:rPr lang="en-GB" sz="2400" dirty="0" err="1">
                <a:latin typeface="Arial" panose="020B0604020202020204" pitchFamily="34" charset="0"/>
                <a:cs typeface="Arial" panose="020B0604020202020204" pitchFamily="34" charset="0"/>
              </a:rPr>
              <a:t>sự</a:t>
            </a:r>
            <a:r>
              <a:rPr lang="en-GB" sz="2400" dirty="0">
                <a:latin typeface="Arial" panose="020B0604020202020204" pitchFamily="34" charset="0"/>
                <a:cs typeface="Arial" panose="020B0604020202020204" pitchFamily="34" charset="0"/>
              </a:rPr>
              <a:t> </a:t>
            </a:r>
            <a:r>
              <a:rPr lang="en-GB" sz="2400" dirty="0" err="1">
                <a:latin typeface="Arial" panose="020B0604020202020204" pitchFamily="34" charset="0"/>
                <a:cs typeface="Arial" panose="020B0604020202020204" pitchFamily="34" charset="0"/>
              </a:rPr>
              <a:t>liên</a:t>
            </a:r>
            <a:r>
              <a:rPr lang="en-GB" sz="2400" dirty="0">
                <a:latin typeface="Arial" panose="020B0604020202020204" pitchFamily="34" charset="0"/>
                <a:cs typeface="Arial" panose="020B0604020202020204" pitchFamily="34" charset="0"/>
              </a:rPr>
              <a:t> </a:t>
            </a:r>
            <a:r>
              <a:rPr lang="en-GB" sz="2400" dirty="0" err="1">
                <a:latin typeface="Arial" panose="020B0604020202020204" pitchFamily="34" charset="0"/>
                <a:cs typeface="Arial" panose="020B0604020202020204" pitchFamily="34" charset="0"/>
              </a:rPr>
              <a:t>quan</a:t>
            </a:r>
            <a:r>
              <a:rPr lang="en-GB" sz="2400" dirty="0">
                <a:latin typeface="Arial" panose="020B0604020202020204" pitchFamily="34" charset="0"/>
                <a:cs typeface="Arial" panose="020B0604020202020204" pitchFamily="34" charset="0"/>
              </a:rPr>
              <a:t> </a:t>
            </a:r>
            <a:r>
              <a:rPr lang="en-GB" sz="2400" dirty="0" err="1">
                <a:latin typeface="Arial" panose="020B0604020202020204" pitchFamily="34" charset="0"/>
                <a:cs typeface="Arial" panose="020B0604020202020204" pitchFamily="34" charset="0"/>
              </a:rPr>
              <a:t>giữa</a:t>
            </a:r>
            <a:r>
              <a:rPr lang="en-GB" sz="2400" dirty="0">
                <a:latin typeface="Arial" panose="020B0604020202020204" pitchFamily="34" charset="0"/>
                <a:cs typeface="Arial" panose="020B0604020202020204" pitchFamily="34" charset="0"/>
              </a:rPr>
              <a:t> </a:t>
            </a:r>
            <a:r>
              <a:rPr lang="en-GB" sz="2400" dirty="0" err="1">
                <a:latin typeface="Arial" panose="020B0604020202020204" pitchFamily="34" charset="0"/>
                <a:cs typeface="Arial" panose="020B0604020202020204" pitchFamily="34" charset="0"/>
              </a:rPr>
              <a:t>một</a:t>
            </a:r>
            <a:r>
              <a:rPr lang="en-GB" sz="2400" dirty="0">
                <a:latin typeface="Arial" panose="020B0604020202020204" pitchFamily="34" charset="0"/>
                <a:cs typeface="Arial" panose="020B0604020202020204" pitchFamily="34" charset="0"/>
              </a:rPr>
              <a:t> hay </a:t>
            </a:r>
            <a:r>
              <a:rPr lang="en-GB" sz="2400" dirty="0" err="1">
                <a:latin typeface="Arial" panose="020B0604020202020204" pitchFamily="34" charset="0"/>
                <a:cs typeface="Arial" panose="020B0604020202020204" pitchFamily="34" charset="0"/>
              </a:rPr>
              <a:t>nhiều</a:t>
            </a:r>
            <a:r>
              <a:rPr lang="en-GB" sz="2400" dirty="0">
                <a:latin typeface="Arial" panose="020B0604020202020204" pitchFamily="34" charset="0"/>
                <a:cs typeface="Arial" panose="020B0604020202020204" pitchFamily="34" charset="0"/>
              </a:rPr>
              <a:t> </a:t>
            </a:r>
            <a:r>
              <a:rPr lang="en-GB" sz="2400" dirty="0" err="1">
                <a:latin typeface="Arial" panose="020B0604020202020204" pitchFamily="34" charset="0"/>
                <a:cs typeface="Arial" panose="020B0604020202020204" pitchFamily="34" charset="0"/>
              </a:rPr>
              <a:t>kiểu</a:t>
            </a:r>
            <a:r>
              <a:rPr lang="en-GB" sz="2400" dirty="0">
                <a:latin typeface="Arial" panose="020B0604020202020204" pitchFamily="34" charset="0"/>
                <a:cs typeface="Arial" panose="020B0604020202020204" pitchFamily="34" charset="0"/>
              </a:rPr>
              <a:t> </a:t>
            </a:r>
            <a:r>
              <a:rPr lang="en-GB" sz="2400" dirty="0" err="1">
                <a:latin typeface="Arial" panose="020B0604020202020204" pitchFamily="34" charset="0"/>
                <a:cs typeface="Arial" panose="020B0604020202020204" pitchFamily="34" charset="0"/>
              </a:rPr>
              <a:t>thực</a:t>
            </a:r>
            <a:r>
              <a:rPr lang="en-GB" sz="2400" dirty="0">
                <a:latin typeface="Arial" panose="020B0604020202020204" pitchFamily="34" charset="0"/>
                <a:cs typeface="Arial" panose="020B0604020202020204" pitchFamily="34" charset="0"/>
              </a:rPr>
              <a:t> </a:t>
            </a:r>
            <a:r>
              <a:rPr lang="en-GB" sz="2400" dirty="0" err="1">
                <a:latin typeface="Arial" panose="020B0604020202020204" pitchFamily="34" charset="0"/>
                <a:cs typeface="Arial" panose="020B0604020202020204" pitchFamily="34" charset="0"/>
              </a:rPr>
              <a:t>thể</a:t>
            </a:r>
            <a:r>
              <a:rPr lang="en-GB" sz="2400" dirty="0">
                <a:latin typeface="Arial" panose="020B0604020202020204" pitchFamily="34" charset="0"/>
                <a:cs typeface="Arial" panose="020B0604020202020204" pitchFamily="34" charset="0"/>
              </a:rPr>
              <a:t> </a:t>
            </a:r>
            <a:r>
              <a:rPr lang="en-GB" sz="2400" dirty="0" err="1">
                <a:latin typeface="Arial" panose="020B0604020202020204" pitchFamily="34" charset="0"/>
                <a:cs typeface="Arial" panose="020B0604020202020204" pitchFamily="34" charset="0"/>
              </a:rPr>
              <a:t>với</a:t>
            </a:r>
            <a:r>
              <a:rPr lang="en-GB" sz="2400" dirty="0">
                <a:latin typeface="Arial" panose="020B0604020202020204" pitchFamily="34" charset="0"/>
                <a:cs typeface="Arial" panose="020B0604020202020204" pitchFamily="34" charset="0"/>
              </a:rPr>
              <a:t> </a:t>
            </a:r>
            <a:r>
              <a:rPr lang="en-GB" sz="2400" dirty="0" err="1">
                <a:latin typeface="Arial" panose="020B0604020202020204" pitchFamily="34" charset="0"/>
                <a:cs typeface="Arial" panose="020B0604020202020204" pitchFamily="34" charset="0"/>
              </a:rPr>
              <a:t>nhau</a:t>
            </a:r>
            <a:r>
              <a:rPr lang="en-GB" sz="2400" dirty="0">
                <a:latin typeface="Arial" panose="020B0604020202020204" pitchFamily="34" charset="0"/>
                <a:cs typeface="Arial" panose="020B0604020202020204" pitchFamily="34" charset="0"/>
              </a:rPr>
              <a:t>. </a:t>
            </a:r>
            <a:r>
              <a:rPr lang="en-GB" sz="2400" dirty="0" err="1">
                <a:latin typeface="Arial" panose="020B0604020202020204" pitchFamily="34" charset="0"/>
                <a:cs typeface="Arial" panose="020B0604020202020204" pitchFamily="34" charset="0"/>
              </a:rPr>
              <a:t>Tên</a:t>
            </a:r>
            <a:r>
              <a:rPr lang="en-GB" sz="2400" dirty="0">
                <a:latin typeface="Arial" panose="020B0604020202020204" pitchFamily="34" charset="0"/>
                <a:cs typeface="Arial" panose="020B0604020202020204" pitchFamily="34" charset="0"/>
              </a:rPr>
              <a:t> </a:t>
            </a:r>
            <a:r>
              <a:rPr lang="en-GB" sz="2400" dirty="0" err="1">
                <a:latin typeface="Arial" panose="020B0604020202020204" pitchFamily="34" charset="0"/>
                <a:cs typeface="Arial" panose="020B0604020202020204" pitchFamily="34" charset="0"/>
              </a:rPr>
              <a:t>quan</a:t>
            </a:r>
            <a:r>
              <a:rPr lang="en-GB" sz="2400" dirty="0">
                <a:latin typeface="Arial" panose="020B0604020202020204" pitchFamily="34" charset="0"/>
                <a:cs typeface="Arial" panose="020B0604020202020204" pitchFamily="34" charset="0"/>
              </a:rPr>
              <a:t> </a:t>
            </a:r>
            <a:r>
              <a:rPr lang="en-GB" sz="2400" dirty="0" err="1">
                <a:latin typeface="Arial" panose="020B0604020202020204" pitchFamily="34" charset="0"/>
                <a:cs typeface="Arial" panose="020B0604020202020204" pitchFamily="34" charset="0"/>
              </a:rPr>
              <a:t>hệ</a:t>
            </a:r>
            <a:r>
              <a:rPr lang="en-GB" sz="2400" dirty="0">
                <a:latin typeface="Arial" panose="020B0604020202020204" pitchFamily="34" charset="0"/>
                <a:cs typeface="Arial" panose="020B0604020202020204" pitchFamily="34" charset="0"/>
              </a:rPr>
              <a:t> </a:t>
            </a:r>
            <a:r>
              <a:rPr lang="en-GB" sz="2400" dirty="0" err="1">
                <a:latin typeface="Arial" panose="020B0604020202020204" pitchFamily="34" charset="0"/>
                <a:cs typeface="Arial" panose="020B0604020202020204" pitchFamily="34" charset="0"/>
              </a:rPr>
              <a:t>là</a:t>
            </a:r>
            <a:r>
              <a:rPr lang="en-GB" sz="2400" dirty="0">
                <a:latin typeface="Arial" panose="020B0604020202020204" pitchFamily="34" charset="0"/>
                <a:cs typeface="Arial" panose="020B0604020202020204" pitchFamily="34" charset="0"/>
              </a:rPr>
              <a:t> </a:t>
            </a:r>
            <a:r>
              <a:rPr lang="en-GB" sz="2400" dirty="0" err="1">
                <a:latin typeface="Arial" panose="020B0604020202020204" pitchFamily="34" charset="0"/>
                <a:cs typeface="Arial" panose="020B0604020202020204" pitchFamily="34" charset="0"/>
              </a:rPr>
              <a:t>một</a:t>
            </a:r>
            <a:r>
              <a:rPr lang="en-GB" sz="2400" dirty="0">
                <a:latin typeface="Arial" panose="020B0604020202020204" pitchFamily="34" charset="0"/>
                <a:cs typeface="Arial" panose="020B0604020202020204" pitchFamily="34" charset="0"/>
              </a:rPr>
              <a:t> </a:t>
            </a:r>
            <a:r>
              <a:rPr lang="en-GB" sz="2400" dirty="0" err="1">
                <a:latin typeface="Arial" panose="020B0604020202020204" pitchFamily="34" charset="0"/>
                <a:cs typeface="Arial" panose="020B0604020202020204" pitchFamily="34" charset="0"/>
              </a:rPr>
              <a:t>động</a:t>
            </a:r>
            <a:r>
              <a:rPr lang="en-GB" sz="2400" dirty="0">
                <a:latin typeface="Arial" panose="020B0604020202020204" pitchFamily="34" charset="0"/>
                <a:cs typeface="Arial" panose="020B0604020202020204" pitchFamily="34" charset="0"/>
              </a:rPr>
              <a:t> </a:t>
            </a:r>
            <a:r>
              <a:rPr lang="en-GB" sz="2400" dirty="0" err="1">
                <a:latin typeface="Arial" panose="020B0604020202020204" pitchFamily="34" charset="0"/>
                <a:cs typeface="Arial" panose="020B0604020202020204" pitchFamily="34" charset="0"/>
              </a:rPr>
              <a:t>từ</a:t>
            </a:r>
            <a:r>
              <a:rPr lang="en-GB" sz="2400" dirty="0">
                <a:latin typeface="Arial" panose="020B0604020202020204" pitchFamily="34" charset="0"/>
                <a:cs typeface="Arial" panose="020B0604020202020204" pitchFamily="34" charset="0"/>
              </a:rPr>
              <a:t> </a:t>
            </a:r>
            <a:r>
              <a:rPr lang="en-GB" sz="2400" dirty="0" err="1">
                <a:latin typeface="Arial" panose="020B0604020202020204" pitchFamily="34" charset="0"/>
                <a:cs typeface="Arial" panose="020B0604020202020204" pitchFamily="34" charset="0"/>
              </a:rPr>
              <a:t>có</a:t>
            </a:r>
            <a:r>
              <a:rPr lang="en-GB" sz="2400" dirty="0">
                <a:latin typeface="Arial" panose="020B0604020202020204" pitchFamily="34" charset="0"/>
                <a:cs typeface="Arial" panose="020B0604020202020204" pitchFamily="34" charset="0"/>
              </a:rPr>
              <a:t> ý </a:t>
            </a:r>
            <a:r>
              <a:rPr lang="en-GB" sz="2400" dirty="0" err="1">
                <a:latin typeface="Arial" panose="020B0604020202020204" pitchFamily="34" charset="0"/>
                <a:cs typeface="Arial" panose="020B0604020202020204" pitchFamily="34" charset="0"/>
              </a:rPr>
              <a:t>nghĩa</a:t>
            </a:r>
            <a:r>
              <a:rPr lang="en-GB" sz="2400" dirty="0">
                <a:latin typeface="Arial" panose="020B0604020202020204" pitchFamily="34" charset="0"/>
                <a:cs typeface="Arial" panose="020B0604020202020204" pitchFamily="34" charset="0"/>
              </a:rPr>
              <a:t>. </a:t>
            </a:r>
            <a:r>
              <a:rPr lang="en-GB" sz="2400" dirty="0" err="1">
                <a:latin typeface="Arial" panose="020B0604020202020204" pitchFamily="34" charset="0"/>
                <a:cs typeface="Arial" panose="020B0604020202020204" pitchFamily="34" charset="0"/>
              </a:rPr>
              <a:t>Các</a:t>
            </a:r>
            <a:r>
              <a:rPr lang="en-GB" sz="2400" dirty="0">
                <a:latin typeface="Arial" panose="020B0604020202020204" pitchFamily="34" charset="0"/>
                <a:cs typeface="Arial" panose="020B0604020202020204" pitchFamily="34" charset="0"/>
              </a:rPr>
              <a:t> </a:t>
            </a:r>
            <a:r>
              <a:rPr lang="en-GB" sz="2400" dirty="0" err="1">
                <a:latin typeface="Arial" panose="020B0604020202020204" pitchFamily="34" charset="0"/>
                <a:cs typeface="Arial" panose="020B0604020202020204" pitchFamily="34" charset="0"/>
              </a:rPr>
              <a:t>loại</a:t>
            </a:r>
            <a:r>
              <a:rPr lang="en-GB" sz="2400" dirty="0">
                <a:latin typeface="Arial" panose="020B0604020202020204" pitchFamily="34" charset="0"/>
                <a:cs typeface="Arial" panose="020B0604020202020204" pitchFamily="34" charset="0"/>
              </a:rPr>
              <a:t> </a:t>
            </a:r>
            <a:r>
              <a:rPr lang="en-GB" sz="2400" dirty="0" err="1">
                <a:latin typeface="Arial" panose="020B0604020202020204" pitchFamily="34" charset="0"/>
                <a:cs typeface="Arial" panose="020B0604020202020204" pitchFamily="34" charset="0"/>
              </a:rPr>
              <a:t>mối</a:t>
            </a:r>
            <a:r>
              <a:rPr lang="en-GB" sz="2400" dirty="0">
                <a:latin typeface="Arial" panose="020B0604020202020204" pitchFamily="34" charset="0"/>
                <a:cs typeface="Arial" panose="020B0604020202020204" pitchFamily="34" charset="0"/>
              </a:rPr>
              <a:t> </a:t>
            </a:r>
            <a:r>
              <a:rPr lang="en-GB" sz="2400" dirty="0" err="1">
                <a:latin typeface="Arial" panose="020B0604020202020204" pitchFamily="34" charset="0"/>
                <a:cs typeface="Arial" panose="020B0604020202020204" pitchFamily="34" charset="0"/>
              </a:rPr>
              <a:t>quan</a:t>
            </a:r>
            <a:r>
              <a:rPr lang="en-GB" sz="2400" dirty="0">
                <a:latin typeface="Arial" panose="020B0604020202020204" pitchFamily="34" charset="0"/>
                <a:cs typeface="Arial" panose="020B0604020202020204" pitchFamily="34" charset="0"/>
              </a:rPr>
              <a:t> </a:t>
            </a:r>
            <a:r>
              <a:rPr lang="en-GB" sz="2400" dirty="0" err="1">
                <a:latin typeface="Arial" panose="020B0604020202020204" pitchFamily="34" charset="0"/>
                <a:cs typeface="Arial" panose="020B0604020202020204" pitchFamily="34" charset="0"/>
              </a:rPr>
              <a:t>hệ</a:t>
            </a:r>
            <a:r>
              <a:rPr lang="en-GB" sz="2400" dirty="0">
                <a:latin typeface="Arial" panose="020B0604020202020204" pitchFamily="34" charset="0"/>
                <a:cs typeface="Arial" panose="020B0604020202020204" pitchFamily="34" charset="0"/>
              </a:rPr>
              <a:t>, bao </a:t>
            </a:r>
            <a:r>
              <a:rPr lang="en-GB" sz="2400" dirty="0" err="1">
                <a:latin typeface="Arial" panose="020B0604020202020204" pitchFamily="34" charset="0"/>
                <a:cs typeface="Arial" panose="020B0604020202020204" pitchFamily="34" charset="0"/>
              </a:rPr>
              <a:t>gồm</a:t>
            </a:r>
            <a:r>
              <a:rPr lang="en-GB" sz="2400" dirty="0">
                <a:latin typeface="Arial" panose="020B0604020202020204" pitchFamily="34" charset="0"/>
                <a:cs typeface="Arial" panose="020B0604020202020204" pitchFamily="34" charset="0"/>
              </a:rPr>
              <a:t> : </a:t>
            </a:r>
          </a:p>
          <a:p>
            <a:pPr marL="0" indent="0">
              <a:lnSpc>
                <a:spcPct val="150000"/>
              </a:lnSpc>
              <a:buNone/>
            </a:pPr>
            <a:r>
              <a:rPr lang="en-GB" sz="2400" dirty="0">
                <a:latin typeface="Arial" panose="020B0604020202020204" pitchFamily="34" charset="0"/>
                <a:cs typeface="Arial" panose="020B0604020202020204" pitchFamily="34" charset="0"/>
              </a:rPr>
              <a:t>	-	</a:t>
            </a:r>
            <a:r>
              <a:rPr lang="en-GB" sz="2400" b="1" dirty="0" err="1">
                <a:latin typeface="Arial" panose="020B0604020202020204" pitchFamily="34" charset="0"/>
                <a:cs typeface="Arial" panose="020B0604020202020204" pitchFamily="34" charset="0"/>
              </a:rPr>
              <a:t>Mối</a:t>
            </a:r>
            <a:r>
              <a:rPr lang="en-GB" sz="2400" b="1" dirty="0">
                <a:latin typeface="Arial" panose="020B0604020202020204" pitchFamily="34" charset="0"/>
                <a:cs typeface="Arial" panose="020B0604020202020204" pitchFamily="34" charset="0"/>
              </a:rPr>
              <a:t> </a:t>
            </a:r>
            <a:r>
              <a:rPr lang="en-GB" sz="2400" b="1" dirty="0" err="1">
                <a:latin typeface="Arial" panose="020B0604020202020204" pitchFamily="34" charset="0"/>
                <a:cs typeface="Arial" panose="020B0604020202020204" pitchFamily="34" charset="0"/>
              </a:rPr>
              <a:t>quan</a:t>
            </a:r>
            <a:r>
              <a:rPr lang="en-GB" sz="2400" b="1" dirty="0">
                <a:latin typeface="Arial" panose="020B0604020202020204" pitchFamily="34" charset="0"/>
                <a:cs typeface="Arial" panose="020B0604020202020204" pitchFamily="34" charset="0"/>
              </a:rPr>
              <a:t> </a:t>
            </a:r>
            <a:r>
              <a:rPr lang="en-GB" sz="2400" b="1" dirty="0" err="1">
                <a:latin typeface="Arial" panose="020B0604020202020204" pitchFamily="34" charset="0"/>
                <a:cs typeface="Arial" panose="020B0604020202020204" pitchFamily="34" charset="0"/>
              </a:rPr>
              <a:t>hệ</a:t>
            </a:r>
            <a:r>
              <a:rPr lang="en-GB" sz="2400" b="1" dirty="0">
                <a:latin typeface="Arial" panose="020B0604020202020204" pitchFamily="34" charset="0"/>
                <a:cs typeface="Arial" panose="020B0604020202020204" pitchFamily="34" charset="0"/>
              </a:rPr>
              <a:t> </a:t>
            </a:r>
            <a:r>
              <a:rPr lang="en-GB" sz="2400" b="1" dirty="0" err="1">
                <a:latin typeface="Arial" panose="020B0604020202020204" pitchFamily="34" charset="0"/>
                <a:cs typeface="Arial" panose="020B0604020202020204" pitchFamily="34" charset="0"/>
              </a:rPr>
              <a:t>một</a:t>
            </a:r>
            <a:r>
              <a:rPr lang="en-GB" sz="2400" b="1" dirty="0">
                <a:latin typeface="Arial" panose="020B0604020202020204" pitchFamily="34" charset="0"/>
                <a:cs typeface="Arial" panose="020B0604020202020204" pitchFamily="34" charset="0"/>
              </a:rPr>
              <a:t> </a:t>
            </a:r>
            <a:r>
              <a:rPr lang="en-GB" sz="2400" b="1" dirty="0" err="1">
                <a:latin typeface="Arial" panose="020B0604020202020204" pitchFamily="34" charset="0"/>
                <a:cs typeface="Arial" panose="020B0604020202020204" pitchFamily="34" charset="0"/>
              </a:rPr>
              <a:t>ngôi</a:t>
            </a:r>
            <a:r>
              <a:rPr lang="en-GB" sz="2400" b="1" dirty="0">
                <a:latin typeface="Arial" panose="020B0604020202020204" pitchFamily="34" charset="0"/>
                <a:cs typeface="Arial" panose="020B0604020202020204" pitchFamily="34" charset="0"/>
              </a:rPr>
              <a:t>: </a:t>
            </a:r>
            <a:r>
              <a:rPr lang="en-GB" sz="2400" dirty="0" err="1">
                <a:latin typeface="Arial" panose="020B0604020202020204" pitchFamily="34" charset="0"/>
                <a:cs typeface="Arial" panose="020B0604020202020204" pitchFamily="34" charset="0"/>
              </a:rPr>
              <a:t>Còn</a:t>
            </a:r>
            <a:r>
              <a:rPr lang="en-GB" sz="2400" dirty="0">
                <a:latin typeface="Arial" panose="020B0604020202020204" pitchFamily="34" charset="0"/>
                <a:cs typeface="Arial" panose="020B0604020202020204" pitchFamily="34" charset="0"/>
              </a:rPr>
              <a:t> </a:t>
            </a:r>
            <a:r>
              <a:rPr lang="en-GB" sz="2400" dirty="0" err="1">
                <a:latin typeface="Arial" panose="020B0604020202020204" pitchFamily="34" charset="0"/>
                <a:cs typeface="Arial" panose="020B0604020202020204" pitchFamily="34" charset="0"/>
              </a:rPr>
              <a:t>gọi</a:t>
            </a:r>
            <a:r>
              <a:rPr lang="en-GB" sz="2400" dirty="0">
                <a:latin typeface="Arial" panose="020B0604020202020204" pitchFamily="34" charset="0"/>
                <a:cs typeface="Arial" panose="020B0604020202020204" pitchFamily="34" charset="0"/>
              </a:rPr>
              <a:t> </a:t>
            </a:r>
            <a:r>
              <a:rPr lang="en-GB" sz="2400" dirty="0" err="1">
                <a:latin typeface="Arial" panose="020B0604020202020204" pitchFamily="34" charset="0"/>
                <a:cs typeface="Arial" panose="020B0604020202020204" pitchFamily="34" charset="0"/>
              </a:rPr>
              <a:t>là</a:t>
            </a:r>
            <a:r>
              <a:rPr lang="en-GB" sz="2400" dirty="0">
                <a:latin typeface="Arial" panose="020B0604020202020204" pitchFamily="34" charset="0"/>
                <a:cs typeface="Arial" panose="020B0604020202020204" pitchFamily="34" charset="0"/>
              </a:rPr>
              <a:t> </a:t>
            </a:r>
            <a:r>
              <a:rPr lang="en-GB" sz="2400" dirty="0" err="1">
                <a:latin typeface="Arial" panose="020B0604020202020204" pitchFamily="34" charset="0"/>
                <a:cs typeface="Arial" panose="020B0604020202020204" pitchFamily="34" charset="0"/>
              </a:rPr>
              <a:t>mối</a:t>
            </a:r>
            <a:r>
              <a:rPr lang="en-GB" sz="2400" dirty="0">
                <a:latin typeface="Arial" panose="020B0604020202020204" pitchFamily="34" charset="0"/>
                <a:cs typeface="Arial" panose="020B0604020202020204" pitchFamily="34" charset="0"/>
              </a:rPr>
              <a:t> </a:t>
            </a:r>
            <a:r>
              <a:rPr lang="en-GB" sz="2400" dirty="0" err="1">
                <a:latin typeface="Arial" panose="020B0604020202020204" pitchFamily="34" charset="0"/>
                <a:cs typeface="Arial" panose="020B0604020202020204" pitchFamily="34" charset="0"/>
              </a:rPr>
              <a:t>quan</a:t>
            </a:r>
            <a:r>
              <a:rPr lang="en-GB" sz="2400" dirty="0">
                <a:latin typeface="Arial" panose="020B0604020202020204" pitchFamily="34" charset="0"/>
                <a:cs typeface="Arial" panose="020B0604020202020204" pitchFamily="34" charset="0"/>
              </a:rPr>
              <a:t> </a:t>
            </a:r>
            <a:r>
              <a:rPr lang="en-GB" sz="2400" dirty="0" err="1">
                <a:latin typeface="Arial" panose="020B0604020202020204" pitchFamily="34" charset="0"/>
                <a:cs typeface="Arial" panose="020B0604020202020204" pitchFamily="34" charset="0"/>
              </a:rPr>
              <a:t>hệ</a:t>
            </a:r>
            <a:r>
              <a:rPr lang="en-GB" sz="2400" dirty="0">
                <a:latin typeface="Arial" panose="020B0604020202020204" pitchFamily="34" charset="0"/>
                <a:cs typeface="Arial" panose="020B0604020202020204" pitchFamily="34" charset="0"/>
              </a:rPr>
              <a:t> </a:t>
            </a:r>
            <a:r>
              <a:rPr lang="en-GB" sz="2400" dirty="0" err="1">
                <a:latin typeface="Arial" panose="020B0604020202020204" pitchFamily="34" charset="0"/>
                <a:cs typeface="Arial" panose="020B0604020202020204" pitchFamily="34" charset="0"/>
              </a:rPr>
              <a:t>đệ</a:t>
            </a:r>
            <a:r>
              <a:rPr lang="en-GB" sz="2400" dirty="0">
                <a:latin typeface="Arial" panose="020B0604020202020204" pitchFamily="34" charset="0"/>
                <a:cs typeface="Arial" panose="020B0604020202020204" pitchFamily="34" charset="0"/>
              </a:rPr>
              <a:t> </a:t>
            </a:r>
            <a:r>
              <a:rPr lang="en-GB" sz="2400" dirty="0" err="1">
                <a:latin typeface="Arial" panose="020B0604020202020204" pitchFamily="34" charset="0"/>
                <a:cs typeface="Arial" panose="020B0604020202020204" pitchFamily="34" charset="0"/>
              </a:rPr>
              <a:t>quy</a:t>
            </a:r>
            <a:r>
              <a:rPr lang="en-GB" sz="2400" dirty="0">
                <a:latin typeface="Arial" panose="020B0604020202020204" pitchFamily="34" charset="0"/>
                <a:cs typeface="Arial" panose="020B0604020202020204" pitchFamily="34" charset="0"/>
              </a:rPr>
              <a:t> (Recursive Relationship), </a:t>
            </a:r>
            <a:r>
              <a:rPr lang="en-GB" sz="2400" dirty="0" err="1">
                <a:latin typeface="Arial" panose="020B0604020202020204" pitchFamily="34" charset="0"/>
                <a:cs typeface="Arial" panose="020B0604020202020204" pitchFamily="34" charset="0"/>
              </a:rPr>
              <a:t>Là</a:t>
            </a:r>
            <a:r>
              <a:rPr lang="en-GB" sz="2400" dirty="0">
                <a:latin typeface="Arial" panose="020B0604020202020204" pitchFamily="34" charset="0"/>
                <a:cs typeface="Arial" panose="020B0604020202020204" pitchFamily="34" charset="0"/>
              </a:rPr>
              <a:t> </a:t>
            </a:r>
            <a:r>
              <a:rPr lang="en-GB" sz="2400" dirty="0" err="1">
                <a:latin typeface="Arial" panose="020B0604020202020204" pitchFamily="34" charset="0"/>
                <a:cs typeface="Arial" panose="020B0604020202020204" pitchFamily="34" charset="0"/>
              </a:rPr>
              <a:t>mối</a:t>
            </a:r>
            <a:r>
              <a:rPr lang="en-GB" sz="2400" dirty="0">
                <a:latin typeface="Arial" panose="020B0604020202020204" pitchFamily="34" charset="0"/>
                <a:cs typeface="Arial" panose="020B0604020202020204" pitchFamily="34" charset="0"/>
              </a:rPr>
              <a:t> </a:t>
            </a:r>
            <a:r>
              <a:rPr lang="en-GB" sz="2400" dirty="0" err="1">
                <a:latin typeface="Arial" panose="020B0604020202020204" pitchFamily="34" charset="0"/>
                <a:cs typeface="Arial" panose="020B0604020202020204" pitchFamily="34" charset="0"/>
              </a:rPr>
              <a:t>quan</a:t>
            </a:r>
            <a:r>
              <a:rPr lang="en-GB" sz="2400" dirty="0">
                <a:latin typeface="Arial" panose="020B0604020202020204" pitchFamily="34" charset="0"/>
                <a:cs typeface="Arial" panose="020B0604020202020204" pitchFamily="34" charset="0"/>
              </a:rPr>
              <a:t> </a:t>
            </a:r>
            <a:r>
              <a:rPr lang="en-GB" sz="2400" dirty="0" err="1">
                <a:latin typeface="Arial" panose="020B0604020202020204" pitchFamily="34" charset="0"/>
                <a:cs typeface="Arial" panose="020B0604020202020204" pitchFamily="34" charset="0"/>
              </a:rPr>
              <a:t>hệ</a:t>
            </a:r>
            <a:r>
              <a:rPr lang="en-GB" sz="2400" dirty="0">
                <a:latin typeface="Arial" panose="020B0604020202020204" pitchFamily="34" charset="0"/>
                <a:cs typeface="Arial" panose="020B0604020202020204" pitchFamily="34" charset="0"/>
              </a:rPr>
              <a:t> </a:t>
            </a:r>
            <a:r>
              <a:rPr lang="en-GB" sz="2400" dirty="0" err="1">
                <a:latin typeface="Arial" panose="020B0604020202020204" pitchFamily="34" charset="0"/>
                <a:cs typeface="Arial" panose="020B0604020202020204" pitchFamily="34" charset="0"/>
              </a:rPr>
              <a:t>giữa</a:t>
            </a:r>
            <a:r>
              <a:rPr lang="en-GB" sz="2400" dirty="0">
                <a:latin typeface="Arial" panose="020B0604020202020204" pitchFamily="34" charset="0"/>
                <a:cs typeface="Arial" panose="020B0604020202020204" pitchFamily="34" charset="0"/>
              </a:rPr>
              <a:t> </a:t>
            </a:r>
            <a:r>
              <a:rPr lang="en-GB" sz="2400" dirty="0" err="1">
                <a:latin typeface="Arial" panose="020B0604020202020204" pitchFamily="34" charset="0"/>
                <a:cs typeface="Arial" panose="020B0604020202020204" pitchFamily="34" charset="0"/>
              </a:rPr>
              <a:t>các</a:t>
            </a:r>
            <a:r>
              <a:rPr lang="en-GB" sz="2400" dirty="0">
                <a:latin typeface="Arial" panose="020B0604020202020204" pitchFamily="34" charset="0"/>
                <a:cs typeface="Arial" panose="020B0604020202020204" pitchFamily="34" charset="0"/>
              </a:rPr>
              <a:t> </a:t>
            </a:r>
            <a:r>
              <a:rPr lang="en-GB" sz="2400" dirty="0" err="1">
                <a:latin typeface="Arial" panose="020B0604020202020204" pitchFamily="34" charset="0"/>
                <a:cs typeface="Arial" panose="020B0604020202020204" pitchFamily="34" charset="0"/>
              </a:rPr>
              <a:t>thể</a:t>
            </a:r>
            <a:r>
              <a:rPr lang="en-GB" sz="2400" dirty="0">
                <a:latin typeface="Arial" panose="020B0604020202020204" pitchFamily="34" charset="0"/>
                <a:cs typeface="Arial" panose="020B0604020202020204" pitchFamily="34" charset="0"/>
              </a:rPr>
              <a:t> </a:t>
            </a:r>
            <a:r>
              <a:rPr lang="en-GB" sz="2400" dirty="0" err="1">
                <a:latin typeface="Arial" panose="020B0604020202020204" pitchFamily="34" charset="0"/>
                <a:cs typeface="Arial" panose="020B0604020202020204" pitchFamily="34" charset="0"/>
              </a:rPr>
              <a:t>hiện</a:t>
            </a:r>
            <a:r>
              <a:rPr lang="en-GB" sz="2400" dirty="0">
                <a:latin typeface="Arial" panose="020B0604020202020204" pitchFamily="34" charset="0"/>
                <a:cs typeface="Arial" panose="020B0604020202020204" pitchFamily="34" charset="0"/>
              </a:rPr>
              <a:t> </a:t>
            </a:r>
            <a:r>
              <a:rPr lang="en-GB" sz="2400" dirty="0" err="1">
                <a:latin typeface="Arial" panose="020B0604020202020204" pitchFamily="34" charset="0"/>
                <a:cs typeface="Arial" panose="020B0604020202020204" pitchFamily="34" charset="0"/>
              </a:rPr>
              <a:t>của</a:t>
            </a:r>
            <a:r>
              <a:rPr lang="en-GB" sz="2400" dirty="0">
                <a:latin typeface="Arial" panose="020B0604020202020204" pitchFamily="34" charset="0"/>
                <a:cs typeface="Arial" panose="020B0604020202020204" pitchFamily="34" charset="0"/>
              </a:rPr>
              <a:t> </a:t>
            </a:r>
            <a:r>
              <a:rPr lang="en-GB" sz="2400" dirty="0" err="1">
                <a:latin typeface="Arial" panose="020B0604020202020204" pitchFamily="34" charset="0"/>
                <a:cs typeface="Arial" panose="020B0604020202020204" pitchFamily="34" charset="0"/>
              </a:rPr>
              <a:t>cùng</a:t>
            </a:r>
            <a:r>
              <a:rPr lang="en-GB" sz="2400" dirty="0">
                <a:latin typeface="Arial" panose="020B0604020202020204" pitchFamily="34" charset="0"/>
                <a:cs typeface="Arial" panose="020B0604020202020204" pitchFamily="34" charset="0"/>
              </a:rPr>
              <a:t> </a:t>
            </a:r>
            <a:r>
              <a:rPr lang="en-GB" sz="2400" dirty="0" err="1">
                <a:latin typeface="Arial" panose="020B0604020202020204" pitchFamily="34" charset="0"/>
                <a:cs typeface="Arial" panose="020B0604020202020204" pitchFamily="34" charset="0"/>
              </a:rPr>
              <a:t>một</a:t>
            </a:r>
            <a:r>
              <a:rPr lang="en-GB" sz="2400" dirty="0">
                <a:latin typeface="Arial" panose="020B0604020202020204" pitchFamily="34" charset="0"/>
                <a:cs typeface="Arial" panose="020B0604020202020204" pitchFamily="34" charset="0"/>
              </a:rPr>
              <a:t> </a:t>
            </a:r>
            <a:r>
              <a:rPr lang="en-GB" sz="2400" dirty="0" err="1">
                <a:latin typeface="Arial" panose="020B0604020202020204" pitchFamily="34" charset="0"/>
                <a:cs typeface="Arial" panose="020B0604020202020204" pitchFamily="34" charset="0"/>
              </a:rPr>
              <a:t>thực</a:t>
            </a:r>
            <a:r>
              <a:rPr lang="en-GB" sz="2400" dirty="0">
                <a:latin typeface="Arial" panose="020B0604020202020204" pitchFamily="34" charset="0"/>
                <a:cs typeface="Arial" panose="020B0604020202020204" pitchFamily="34" charset="0"/>
              </a:rPr>
              <a:t> </a:t>
            </a:r>
            <a:r>
              <a:rPr lang="en-GB" sz="2400" dirty="0" err="1">
                <a:latin typeface="Arial" panose="020B0604020202020204" pitchFamily="34" charset="0"/>
                <a:cs typeface="Arial" panose="020B0604020202020204" pitchFamily="34" charset="0"/>
              </a:rPr>
              <a:t>thể</a:t>
            </a:r>
            <a:endParaRPr lang="en-GB" sz="24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4CF46068-AF5F-4EBE-90FC-7A498D95DE00}"/>
              </a:ext>
            </a:extLst>
          </p:cNvPr>
          <p:cNvPicPr>
            <a:picLocks noChangeAspect="1"/>
          </p:cNvPicPr>
          <p:nvPr/>
        </p:nvPicPr>
        <p:blipFill>
          <a:blip r:embed="rId2"/>
          <a:stretch>
            <a:fillRect/>
          </a:stretch>
        </p:blipFill>
        <p:spPr>
          <a:xfrm>
            <a:off x="3772683" y="4861138"/>
            <a:ext cx="3484643" cy="1631737"/>
          </a:xfrm>
          <a:prstGeom prst="rect">
            <a:avLst/>
          </a:prstGeom>
        </p:spPr>
      </p:pic>
    </p:spTree>
    <p:extLst>
      <p:ext uri="{BB962C8B-B14F-4D97-AF65-F5344CB8AC3E}">
        <p14:creationId xmlns:p14="http://schemas.microsoft.com/office/powerpoint/2010/main" val="27486123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5E27C7C-4B68-4BBC-BF36-8959D8493E4A}"/>
              </a:ext>
            </a:extLst>
          </p:cNvPr>
          <p:cNvSpPr>
            <a:spLocks noGrp="1"/>
          </p:cNvSpPr>
          <p:nvPr>
            <p:ph type="title"/>
          </p:nvPr>
        </p:nvSpPr>
        <p:spPr/>
        <p:txBody>
          <a:bodyPr>
            <a:normAutofit/>
          </a:bodyPr>
          <a:lstStyle/>
          <a:p>
            <a:r>
              <a:rPr lang="en-US" b="1" dirty="0" err="1">
                <a:latin typeface="Arial" panose="020B0604020202020204" pitchFamily="34" charset="0"/>
                <a:cs typeface="Arial" panose="020B0604020202020204" pitchFamily="34" charset="0"/>
              </a:rPr>
              <a:t>Các</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thành</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phần</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của</a:t>
            </a:r>
            <a:r>
              <a:rPr lang="en-US" b="1" dirty="0">
                <a:latin typeface="Arial" panose="020B0604020202020204" pitchFamily="34" charset="0"/>
                <a:cs typeface="Arial" panose="020B0604020202020204" pitchFamily="34" charset="0"/>
              </a:rPr>
              <a:t> ERD</a:t>
            </a:r>
            <a:endParaRPr lang="en-US" sz="5400" b="1" dirty="0">
              <a:latin typeface="Arial" panose="020B0604020202020204" pitchFamily="34" charset="0"/>
              <a:cs typeface="Arial" panose="020B0604020202020204" pitchFamily="34" charset="0"/>
            </a:endParaRPr>
          </a:p>
        </p:txBody>
      </p:sp>
      <p:sp>
        <p:nvSpPr>
          <p:cNvPr id="9" name="Slide Number Placeholder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a:lstStyle/>
          <a:p>
            <a:fld id="{D8DA9DAA-006C-4F4B-980E-E3DF019B24E2}" type="slidenum">
              <a:rPr lang="en-US" b="1" cap="all" spc="100" smtClean="0">
                <a:solidFill>
                  <a:schemeClr val="accent2"/>
                </a:solidFill>
                <a:latin typeface="Arial" panose="020B0604020202020204" pitchFamily="34" charset="0"/>
                <a:cs typeface="Arial" panose="020B0604020202020204" pitchFamily="34" charset="0"/>
              </a:rPr>
              <a:t>12</a:t>
            </a:fld>
            <a:endParaRPr lang="en-US" b="1" cap="all" spc="100" dirty="0">
              <a:solidFill>
                <a:schemeClr val="accent2"/>
              </a:solidFill>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CB5827D5-9AA2-40C8-AA77-DDC4F9528C77}"/>
              </a:ext>
            </a:extLst>
          </p:cNvPr>
          <p:cNvSpPr>
            <a:spLocks noGrp="1"/>
          </p:cNvSpPr>
          <p:nvPr>
            <p:ph idx="1"/>
          </p:nvPr>
        </p:nvSpPr>
        <p:spPr/>
        <p:txBody>
          <a:bodyPr>
            <a:normAutofit/>
          </a:bodyPr>
          <a:lstStyle/>
          <a:p>
            <a:pPr marL="0" indent="0">
              <a:lnSpc>
                <a:spcPct val="150000"/>
              </a:lnSpc>
              <a:buNone/>
            </a:pPr>
            <a:r>
              <a:rPr lang="en-US" sz="2400" dirty="0">
                <a:latin typeface="Arial" panose="020B0604020202020204" pitchFamily="34" charset="0"/>
                <a:cs typeface="Arial" panose="020B0604020202020204" pitchFamily="34" charset="0"/>
              </a:rPr>
              <a:t>	-	</a:t>
            </a:r>
            <a:r>
              <a:rPr lang="en-US" sz="2400" b="1" dirty="0" err="1">
                <a:latin typeface="Arial" panose="020B0604020202020204" pitchFamily="34" charset="0"/>
                <a:cs typeface="Arial" panose="020B0604020202020204" pitchFamily="34" charset="0"/>
              </a:rPr>
              <a:t>Mối</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quan</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hệ</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hai</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ngôi</a:t>
            </a:r>
            <a:r>
              <a:rPr lang="en-US" sz="2400" b="1"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là</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mối</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quan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hệ</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giữa</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hai</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kiểu</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thực</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thể</a:t>
            </a:r>
            <a:r>
              <a:rPr lang="en-US" sz="2400" dirty="0">
                <a:latin typeface="Arial" panose="020B0604020202020204" pitchFamily="34" charset="0"/>
                <a:cs typeface="Arial" panose="020B0604020202020204" pitchFamily="34" charset="0"/>
              </a:rPr>
              <a:t>.</a:t>
            </a:r>
            <a:endParaRPr lang="en-GB" sz="24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3E39903-1E2C-478B-B34E-A14CEC2E396B}"/>
              </a:ext>
            </a:extLst>
          </p:cNvPr>
          <p:cNvPicPr>
            <a:picLocks noChangeAspect="1"/>
          </p:cNvPicPr>
          <p:nvPr/>
        </p:nvPicPr>
        <p:blipFill>
          <a:blip r:embed="rId2"/>
          <a:stretch>
            <a:fillRect/>
          </a:stretch>
        </p:blipFill>
        <p:spPr>
          <a:xfrm>
            <a:off x="2337243" y="3106666"/>
            <a:ext cx="8334616" cy="1491376"/>
          </a:xfrm>
          <a:prstGeom prst="rect">
            <a:avLst/>
          </a:prstGeom>
        </p:spPr>
      </p:pic>
    </p:spTree>
    <p:extLst>
      <p:ext uri="{BB962C8B-B14F-4D97-AF65-F5344CB8AC3E}">
        <p14:creationId xmlns:p14="http://schemas.microsoft.com/office/powerpoint/2010/main" val="6238598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5E27C7C-4B68-4BBC-BF36-8959D8493E4A}"/>
              </a:ext>
            </a:extLst>
          </p:cNvPr>
          <p:cNvSpPr>
            <a:spLocks noGrp="1"/>
          </p:cNvSpPr>
          <p:nvPr>
            <p:ph type="title"/>
          </p:nvPr>
        </p:nvSpPr>
        <p:spPr/>
        <p:txBody>
          <a:bodyPr>
            <a:normAutofit/>
          </a:bodyPr>
          <a:lstStyle/>
          <a:p>
            <a:r>
              <a:rPr lang="en-US" b="1" dirty="0" err="1">
                <a:latin typeface="Arial" panose="020B0604020202020204" pitchFamily="34" charset="0"/>
                <a:cs typeface="Arial" panose="020B0604020202020204" pitchFamily="34" charset="0"/>
              </a:rPr>
              <a:t>Các</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thành</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phần</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của</a:t>
            </a:r>
            <a:r>
              <a:rPr lang="en-US" b="1" dirty="0">
                <a:latin typeface="Arial" panose="020B0604020202020204" pitchFamily="34" charset="0"/>
                <a:cs typeface="Arial" panose="020B0604020202020204" pitchFamily="34" charset="0"/>
              </a:rPr>
              <a:t> ERD</a:t>
            </a:r>
            <a:endParaRPr lang="en-US" sz="5400" b="1" dirty="0">
              <a:latin typeface="Arial" panose="020B0604020202020204" pitchFamily="34" charset="0"/>
              <a:cs typeface="Arial" panose="020B0604020202020204" pitchFamily="34" charset="0"/>
            </a:endParaRPr>
          </a:p>
        </p:txBody>
      </p:sp>
      <p:sp>
        <p:nvSpPr>
          <p:cNvPr id="9" name="Slide Number Placeholder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a:lstStyle/>
          <a:p>
            <a:fld id="{D8DA9DAA-006C-4F4B-980E-E3DF019B24E2}" type="slidenum">
              <a:rPr lang="en-US" b="1" cap="all" spc="100" smtClean="0">
                <a:solidFill>
                  <a:schemeClr val="accent2"/>
                </a:solidFill>
                <a:latin typeface="Arial" panose="020B0604020202020204" pitchFamily="34" charset="0"/>
                <a:cs typeface="Arial" panose="020B0604020202020204" pitchFamily="34" charset="0"/>
              </a:rPr>
              <a:t>13</a:t>
            </a:fld>
            <a:endParaRPr lang="en-US" b="1" cap="all" spc="100" dirty="0">
              <a:solidFill>
                <a:schemeClr val="accent2"/>
              </a:solidFill>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CB5827D5-9AA2-40C8-AA77-DDC4F9528C77}"/>
              </a:ext>
            </a:extLst>
          </p:cNvPr>
          <p:cNvSpPr>
            <a:spLocks noGrp="1"/>
          </p:cNvSpPr>
          <p:nvPr>
            <p:ph idx="1"/>
          </p:nvPr>
        </p:nvSpPr>
        <p:spPr/>
        <p:txBody>
          <a:bodyPr>
            <a:normAutofit/>
          </a:bodyPr>
          <a:lstStyle/>
          <a:p>
            <a:pPr marL="0" indent="0">
              <a:lnSpc>
                <a:spcPct val="150000"/>
              </a:lnSpc>
              <a:buNone/>
            </a:pPr>
            <a:r>
              <a:rPr lang="en-US" sz="2400" dirty="0">
                <a:latin typeface="Arial" panose="020B0604020202020204" pitchFamily="34" charset="0"/>
                <a:cs typeface="Arial" panose="020B0604020202020204" pitchFamily="34" charset="0"/>
              </a:rPr>
              <a:t>	-	</a:t>
            </a:r>
            <a:r>
              <a:rPr lang="en-US" sz="2400" dirty="0" err="1">
                <a:latin typeface="Arial" panose="020B0604020202020204" pitchFamily="34" charset="0"/>
                <a:cs typeface="Arial" panose="020B0604020202020204" pitchFamily="34" charset="0"/>
              </a:rPr>
              <a:t>Mối</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quan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hệ</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ba</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ngôi</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là</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mối</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quan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hệ</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giữa</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ba</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kiểu</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thực</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thể</a:t>
            </a:r>
            <a:r>
              <a:rPr lang="en-US" sz="2400" dirty="0">
                <a:latin typeface="Arial" panose="020B0604020202020204" pitchFamily="34" charset="0"/>
                <a:cs typeface="Arial" panose="020B0604020202020204" pitchFamily="34" charset="0"/>
              </a:rPr>
              <a:t>.</a:t>
            </a:r>
            <a:endParaRPr lang="en-GB" sz="24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F8D76B25-41AE-4D58-BC31-9C37D05BB11A}"/>
              </a:ext>
            </a:extLst>
          </p:cNvPr>
          <p:cNvPicPr>
            <a:picLocks noChangeAspect="1"/>
          </p:cNvPicPr>
          <p:nvPr/>
        </p:nvPicPr>
        <p:blipFill>
          <a:blip r:embed="rId2"/>
          <a:stretch>
            <a:fillRect/>
          </a:stretch>
        </p:blipFill>
        <p:spPr>
          <a:xfrm>
            <a:off x="2968303" y="2816166"/>
            <a:ext cx="6777580" cy="3495734"/>
          </a:xfrm>
          <a:prstGeom prst="rect">
            <a:avLst/>
          </a:prstGeom>
        </p:spPr>
      </p:pic>
    </p:spTree>
    <p:extLst>
      <p:ext uri="{BB962C8B-B14F-4D97-AF65-F5344CB8AC3E}">
        <p14:creationId xmlns:p14="http://schemas.microsoft.com/office/powerpoint/2010/main" val="8268454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5E27C7C-4B68-4BBC-BF36-8959D8493E4A}"/>
              </a:ext>
            </a:extLst>
          </p:cNvPr>
          <p:cNvSpPr>
            <a:spLocks noGrp="1"/>
          </p:cNvSpPr>
          <p:nvPr>
            <p:ph type="title"/>
          </p:nvPr>
        </p:nvSpPr>
        <p:spPr/>
        <p:txBody>
          <a:bodyPr>
            <a:normAutofit/>
          </a:bodyPr>
          <a:lstStyle/>
          <a:p>
            <a:r>
              <a:rPr lang="en-US" sz="5400" b="1" dirty="0" err="1">
                <a:latin typeface="Arial" panose="020B0604020202020204" pitchFamily="34" charset="0"/>
                <a:cs typeface="Arial" panose="020B0604020202020204" pitchFamily="34" charset="0"/>
              </a:rPr>
              <a:t>Các</a:t>
            </a:r>
            <a:r>
              <a:rPr lang="en-US" sz="5400" b="1" dirty="0">
                <a:latin typeface="Arial" panose="020B0604020202020204" pitchFamily="34" charset="0"/>
                <a:cs typeface="Arial" panose="020B0604020202020204" pitchFamily="34" charset="0"/>
              </a:rPr>
              <a:t> </a:t>
            </a:r>
            <a:r>
              <a:rPr lang="en-US" sz="5400" b="1" dirty="0" err="1">
                <a:latin typeface="Arial" panose="020B0604020202020204" pitchFamily="34" charset="0"/>
                <a:cs typeface="Arial" panose="020B0604020202020204" pitchFamily="34" charset="0"/>
              </a:rPr>
              <a:t>ký</a:t>
            </a:r>
            <a:r>
              <a:rPr lang="en-US" sz="5400" b="1" dirty="0">
                <a:latin typeface="Arial" panose="020B0604020202020204" pitchFamily="34" charset="0"/>
                <a:cs typeface="Arial" panose="020B0604020202020204" pitchFamily="34" charset="0"/>
              </a:rPr>
              <a:t> </a:t>
            </a:r>
            <a:r>
              <a:rPr lang="en-US" sz="5400" b="1" dirty="0" err="1">
                <a:latin typeface="Arial" panose="020B0604020202020204" pitchFamily="34" charset="0"/>
                <a:cs typeface="Arial" panose="020B0604020202020204" pitchFamily="34" charset="0"/>
              </a:rPr>
              <a:t>hiệu</a:t>
            </a:r>
            <a:r>
              <a:rPr lang="en-US" sz="5400" b="1" dirty="0">
                <a:latin typeface="Arial" panose="020B0604020202020204" pitchFamily="34" charset="0"/>
                <a:cs typeface="Arial" panose="020B0604020202020204" pitchFamily="34" charset="0"/>
              </a:rPr>
              <a:t> </a:t>
            </a:r>
            <a:r>
              <a:rPr lang="en-US" sz="5400" b="1" dirty="0" err="1">
                <a:latin typeface="Arial" panose="020B0604020202020204" pitchFamily="34" charset="0"/>
                <a:cs typeface="Arial" panose="020B0604020202020204" pitchFamily="34" charset="0"/>
              </a:rPr>
              <a:t>trong</a:t>
            </a:r>
            <a:r>
              <a:rPr lang="en-US" sz="5400" b="1" dirty="0">
                <a:latin typeface="Arial" panose="020B0604020202020204" pitchFamily="34" charset="0"/>
                <a:cs typeface="Arial" panose="020B0604020202020204" pitchFamily="34" charset="0"/>
              </a:rPr>
              <a:t> ERD</a:t>
            </a:r>
          </a:p>
        </p:txBody>
      </p:sp>
      <p:sp>
        <p:nvSpPr>
          <p:cNvPr id="7" name="Slide Number Placeholder 5">
            <a:extLst>
              <a:ext uri="{FF2B5EF4-FFF2-40B4-BE49-F238E27FC236}">
                <a16:creationId xmlns:a16="http://schemas.microsoft.com/office/drawing/2014/main" id="{4ECDE54D-4BD2-4764-A36A-8487DB61E7A6}"/>
              </a:ext>
            </a:extLst>
          </p:cNvPr>
          <p:cNvSpPr>
            <a:spLocks noGrp="1"/>
          </p:cNvSpPr>
          <p:nvPr>
            <p:ph type="sldNum" sz="quarter" idx="12"/>
          </p:nvPr>
        </p:nvSpPr>
        <p:spPr>
          <a:xfrm>
            <a:off x="8610600" y="6356350"/>
            <a:ext cx="2743200" cy="365125"/>
          </a:xfrm>
        </p:spPr>
        <p:txBody>
          <a:bodyPr/>
          <a:lstStyle/>
          <a:p>
            <a:fld id="{D8DA9DAA-006C-4F4B-980E-E3DF019B24E2}" type="slidenum">
              <a:rPr lang="en-US" b="1" cap="all" spc="100" smtClean="0">
                <a:solidFill>
                  <a:schemeClr val="accent2"/>
                </a:solidFill>
                <a:latin typeface="Arial" panose="020B0604020202020204" pitchFamily="34" charset="0"/>
                <a:cs typeface="Arial" panose="020B0604020202020204" pitchFamily="34" charset="0"/>
              </a:rPr>
              <a:t>14</a:t>
            </a:fld>
            <a:endParaRPr lang="en-US" b="1" cap="all" spc="100" dirty="0">
              <a:solidFill>
                <a:schemeClr val="accent2"/>
              </a:solidFill>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786530E8-D960-49B6-BBF8-5679A76DA0B4}"/>
              </a:ext>
            </a:extLst>
          </p:cNvPr>
          <p:cNvSpPr>
            <a:spLocks noGrp="1"/>
          </p:cNvSpPr>
          <p:nvPr>
            <p:ph idx="1"/>
          </p:nvPr>
        </p:nvSpPr>
        <p:spPr/>
        <p:txBody>
          <a:bodyPr>
            <a:normAutofit fontScale="92500" lnSpcReduction="20000"/>
          </a:bodyPr>
          <a:lstStyle/>
          <a:p>
            <a:pPr>
              <a:buFont typeface="Wingdings" panose="05000000000000000000" pitchFamily="2" charset="2"/>
              <a:buChar char="v"/>
            </a:pPr>
            <a:r>
              <a:rPr lang="en-GB" sz="2000" b="1" i="0" dirty="0" err="1">
                <a:solidFill>
                  <a:srgbClr val="000000"/>
                </a:solidFill>
                <a:effectLst/>
                <a:latin typeface="Arial" panose="020B0604020202020204" pitchFamily="34" charset="0"/>
                <a:cs typeface="Arial" panose="020B0604020202020204" pitchFamily="34" charset="0"/>
              </a:rPr>
              <a:t>Hình</a:t>
            </a:r>
            <a:r>
              <a:rPr lang="en-GB" sz="2000" b="1" i="0" dirty="0">
                <a:solidFill>
                  <a:srgbClr val="000000"/>
                </a:solidFill>
                <a:effectLst/>
                <a:latin typeface="Arial" panose="020B0604020202020204" pitchFamily="34" charset="0"/>
                <a:cs typeface="Arial" panose="020B0604020202020204" pitchFamily="34" charset="0"/>
              </a:rPr>
              <a:t> </a:t>
            </a:r>
            <a:r>
              <a:rPr lang="en-GB" sz="2000" b="1" i="0" dirty="0" err="1">
                <a:solidFill>
                  <a:srgbClr val="000000"/>
                </a:solidFill>
                <a:effectLst/>
                <a:latin typeface="Arial" panose="020B0604020202020204" pitchFamily="34" charset="0"/>
                <a:cs typeface="Arial" panose="020B0604020202020204" pitchFamily="34" charset="0"/>
              </a:rPr>
              <a:t>chữ</a:t>
            </a:r>
            <a:r>
              <a:rPr lang="en-GB" sz="2000" b="1" i="0" dirty="0">
                <a:solidFill>
                  <a:srgbClr val="000000"/>
                </a:solidFill>
                <a:effectLst/>
                <a:latin typeface="Arial" panose="020B0604020202020204" pitchFamily="34" charset="0"/>
                <a:cs typeface="Arial" panose="020B0604020202020204" pitchFamily="34" charset="0"/>
              </a:rPr>
              <a:t> </a:t>
            </a:r>
            <a:r>
              <a:rPr lang="en-GB" sz="2000" b="1" i="0" dirty="0" err="1">
                <a:solidFill>
                  <a:srgbClr val="000000"/>
                </a:solidFill>
                <a:effectLst/>
                <a:latin typeface="Arial" panose="020B0604020202020204" pitchFamily="34" charset="0"/>
                <a:cs typeface="Arial" panose="020B0604020202020204" pitchFamily="34" charset="0"/>
              </a:rPr>
              <a:t>nhật</a:t>
            </a:r>
            <a:r>
              <a:rPr lang="en-GB" sz="2000" b="1" i="0" dirty="0">
                <a:solidFill>
                  <a:srgbClr val="000000"/>
                </a:solidFill>
                <a:effectLst/>
                <a:latin typeface="Arial" panose="020B0604020202020204" pitchFamily="34" charset="0"/>
                <a:cs typeface="Arial" panose="020B0604020202020204" pitchFamily="34" charset="0"/>
              </a:rPr>
              <a:t>: </a:t>
            </a:r>
            <a:r>
              <a:rPr lang="en-GB" sz="2000" b="0" i="0" dirty="0" err="1">
                <a:solidFill>
                  <a:srgbClr val="000000"/>
                </a:solidFill>
                <a:effectLst/>
                <a:latin typeface="Arial" panose="020B0604020202020204" pitchFamily="34" charset="0"/>
                <a:cs typeface="Arial" panose="020B0604020202020204" pitchFamily="34" charset="0"/>
              </a:rPr>
              <a:t>biểu</a:t>
            </a:r>
            <a:r>
              <a:rPr lang="en-GB" sz="2000" b="0" i="0" dirty="0">
                <a:solidFill>
                  <a:srgbClr val="000000"/>
                </a:solidFill>
                <a:effectLst/>
                <a:latin typeface="Arial" panose="020B0604020202020204" pitchFamily="34" charset="0"/>
                <a:cs typeface="Arial" panose="020B0604020202020204" pitchFamily="34" charset="0"/>
              </a:rPr>
              <a:t> </a:t>
            </a:r>
            <a:r>
              <a:rPr lang="en-GB" sz="2000" b="0" i="0" dirty="0" err="1">
                <a:solidFill>
                  <a:srgbClr val="000000"/>
                </a:solidFill>
                <a:effectLst/>
                <a:latin typeface="Arial" panose="020B0604020202020204" pitchFamily="34" charset="0"/>
                <a:cs typeface="Arial" panose="020B0604020202020204" pitchFamily="34" charset="0"/>
              </a:rPr>
              <a:t>diễn</a:t>
            </a:r>
            <a:r>
              <a:rPr lang="en-GB" sz="2000" b="0" i="0" dirty="0">
                <a:solidFill>
                  <a:srgbClr val="000000"/>
                </a:solidFill>
                <a:effectLst/>
                <a:latin typeface="Arial" panose="020B0604020202020204" pitchFamily="34" charset="0"/>
                <a:cs typeface="Arial" panose="020B0604020202020204" pitchFamily="34" charset="0"/>
              </a:rPr>
              <a:t> </a:t>
            </a:r>
            <a:r>
              <a:rPr lang="en-GB" sz="2000" b="0" i="0" dirty="0" err="1">
                <a:solidFill>
                  <a:srgbClr val="000000"/>
                </a:solidFill>
                <a:effectLst/>
                <a:latin typeface="Arial" panose="020B0604020202020204" pitchFamily="34" charset="0"/>
                <a:cs typeface="Arial" panose="020B0604020202020204" pitchFamily="34" charset="0"/>
              </a:rPr>
              <a:t>thực</a:t>
            </a:r>
            <a:r>
              <a:rPr lang="en-GB" sz="2000" b="0" i="0" dirty="0">
                <a:solidFill>
                  <a:srgbClr val="000000"/>
                </a:solidFill>
                <a:effectLst/>
                <a:latin typeface="Arial" panose="020B0604020202020204" pitchFamily="34" charset="0"/>
                <a:cs typeface="Arial" panose="020B0604020202020204" pitchFamily="34" charset="0"/>
              </a:rPr>
              <a:t> </a:t>
            </a:r>
            <a:r>
              <a:rPr lang="en-GB" sz="2000" b="0" i="0" dirty="0" err="1">
                <a:solidFill>
                  <a:srgbClr val="000000"/>
                </a:solidFill>
                <a:effectLst/>
                <a:latin typeface="Arial" panose="020B0604020202020204" pitchFamily="34" charset="0"/>
                <a:cs typeface="Arial" panose="020B0604020202020204" pitchFamily="34" charset="0"/>
              </a:rPr>
              <a:t>thể</a:t>
            </a:r>
            <a:endParaRPr lang="en-GB" sz="2000" b="0" i="0" dirty="0">
              <a:solidFill>
                <a:srgbClr val="000000"/>
              </a:solidFill>
              <a:effectLst/>
              <a:latin typeface="Arial" panose="020B0604020202020204" pitchFamily="34" charset="0"/>
              <a:cs typeface="Arial" panose="020B0604020202020204" pitchFamily="34" charset="0"/>
            </a:endParaRPr>
          </a:p>
          <a:p>
            <a:endParaRPr lang="en-GB" sz="2000" b="0" i="0" dirty="0">
              <a:solidFill>
                <a:srgbClr val="000000"/>
              </a:solidFill>
              <a:effectLst/>
              <a:latin typeface="Arial" panose="020B0604020202020204" pitchFamily="34" charset="0"/>
              <a:cs typeface="Arial" panose="020B0604020202020204" pitchFamily="34" charset="0"/>
            </a:endParaRPr>
          </a:p>
          <a:p>
            <a:endParaRPr lang="en-GB" sz="2000" b="0" i="0" dirty="0">
              <a:solidFill>
                <a:srgbClr val="000000"/>
              </a:solidFill>
              <a:effectLst/>
              <a:latin typeface="Arial" panose="020B0604020202020204" pitchFamily="34" charset="0"/>
              <a:cs typeface="Arial" panose="020B0604020202020204" pitchFamily="34" charset="0"/>
            </a:endParaRPr>
          </a:p>
          <a:p>
            <a:pPr marL="0" indent="0">
              <a:buNone/>
            </a:pPr>
            <a:r>
              <a:rPr lang="en-GB" sz="2000" dirty="0">
                <a:solidFill>
                  <a:srgbClr val="000000"/>
                </a:solidFill>
                <a:latin typeface="Arial" panose="020B0604020202020204" pitchFamily="34" charset="0"/>
                <a:cs typeface="Arial" panose="020B0604020202020204" pitchFamily="34" charset="0"/>
              </a:rPr>
              <a:t>	</a:t>
            </a:r>
            <a:endParaRPr lang="en-GB" sz="2000" b="0" i="0" dirty="0">
              <a:solidFill>
                <a:srgbClr val="000000"/>
              </a:solidFill>
              <a:effectLst/>
              <a:latin typeface="Arial" panose="020B0604020202020204" pitchFamily="34" charset="0"/>
              <a:cs typeface="Arial" panose="020B0604020202020204" pitchFamily="34" charset="0"/>
            </a:endParaRPr>
          </a:p>
          <a:p>
            <a:pPr>
              <a:buFont typeface="Wingdings" panose="05000000000000000000" pitchFamily="2" charset="2"/>
              <a:buChar char="v"/>
            </a:pPr>
            <a:r>
              <a:rPr lang="en-GB" sz="2000" b="1" i="0" dirty="0" err="1">
                <a:solidFill>
                  <a:srgbClr val="000000"/>
                </a:solidFill>
                <a:effectLst/>
                <a:latin typeface="Arial" panose="020B0604020202020204" pitchFamily="34" charset="0"/>
                <a:cs typeface="Arial" panose="020B0604020202020204" pitchFamily="34" charset="0"/>
              </a:rPr>
              <a:t>Hình</a:t>
            </a:r>
            <a:r>
              <a:rPr lang="en-GB" sz="2000" b="1" i="0" dirty="0">
                <a:solidFill>
                  <a:srgbClr val="000000"/>
                </a:solidFill>
                <a:effectLst/>
                <a:latin typeface="Arial" panose="020B0604020202020204" pitchFamily="34" charset="0"/>
                <a:cs typeface="Arial" panose="020B0604020202020204" pitchFamily="34" charset="0"/>
              </a:rPr>
              <a:t> </a:t>
            </a:r>
            <a:r>
              <a:rPr lang="en-GB" sz="2000" b="1" i="0" dirty="0" err="1">
                <a:solidFill>
                  <a:srgbClr val="000000"/>
                </a:solidFill>
                <a:effectLst/>
                <a:latin typeface="Arial" panose="020B0604020202020204" pitchFamily="34" charset="0"/>
                <a:cs typeface="Arial" panose="020B0604020202020204" pitchFamily="34" charset="0"/>
              </a:rPr>
              <a:t>elip</a:t>
            </a:r>
            <a:r>
              <a:rPr lang="en-GB" sz="2000" b="1" i="0" dirty="0">
                <a:solidFill>
                  <a:srgbClr val="000000"/>
                </a:solidFill>
                <a:effectLst/>
                <a:latin typeface="Arial" panose="020B0604020202020204" pitchFamily="34" charset="0"/>
                <a:cs typeface="Arial" panose="020B0604020202020204" pitchFamily="34" charset="0"/>
              </a:rPr>
              <a:t>: </a:t>
            </a:r>
            <a:r>
              <a:rPr lang="en-GB" sz="2000" b="0" i="0" dirty="0" err="1">
                <a:solidFill>
                  <a:srgbClr val="000000"/>
                </a:solidFill>
                <a:effectLst/>
                <a:latin typeface="Arial" panose="020B0604020202020204" pitchFamily="34" charset="0"/>
                <a:cs typeface="Arial" panose="020B0604020202020204" pitchFamily="34" charset="0"/>
              </a:rPr>
              <a:t>biểu</a:t>
            </a:r>
            <a:r>
              <a:rPr lang="en-GB" sz="2000" b="0" i="0" dirty="0">
                <a:solidFill>
                  <a:srgbClr val="000000"/>
                </a:solidFill>
                <a:effectLst/>
                <a:latin typeface="Arial" panose="020B0604020202020204" pitchFamily="34" charset="0"/>
                <a:cs typeface="Arial" panose="020B0604020202020204" pitchFamily="34" charset="0"/>
              </a:rPr>
              <a:t> </a:t>
            </a:r>
            <a:r>
              <a:rPr lang="en-GB" sz="2000" b="0" i="0" dirty="0" err="1">
                <a:solidFill>
                  <a:srgbClr val="000000"/>
                </a:solidFill>
                <a:effectLst/>
                <a:latin typeface="Arial" panose="020B0604020202020204" pitchFamily="34" charset="0"/>
                <a:cs typeface="Arial" panose="020B0604020202020204" pitchFamily="34" charset="0"/>
              </a:rPr>
              <a:t>diễn</a:t>
            </a:r>
            <a:r>
              <a:rPr lang="en-GB" sz="2000" b="0" i="0" dirty="0">
                <a:solidFill>
                  <a:srgbClr val="000000"/>
                </a:solidFill>
                <a:effectLst/>
                <a:latin typeface="Arial" panose="020B0604020202020204" pitchFamily="34" charset="0"/>
                <a:cs typeface="Arial" panose="020B0604020202020204" pitchFamily="34" charset="0"/>
              </a:rPr>
              <a:t> </a:t>
            </a:r>
            <a:r>
              <a:rPr lang="en-GB" sz="2000" b="0" i="0" dirty="0" err="1">
                <a:solidFill>
                  <a:srgbClr val="000000"/>
                </a:solidFill>
                <a:effectLst/>
                <a:latin typeface="Arial" panose="020B0604020202020204" pitchFamily="34" charset="0"/>
                <a:cs typeface="Arial" panose="020B0604020202020204" pitchFamily="34" charset="0"/>
              </a:rPr>
              <a:t>thuộc</a:t>
            </a:r>
            <a:r>
              <a:rPr lang="en-GB" sz="2000" b="0" i="0" dirty="0">
                <a:solidFill>
                  <a:srgbClr val="000000"/>
                </a:solidFill>
                <a:effectLst/>
                <a:latin typeface="Arial" panose="020B0604020202020204" pitchFamily="34" charset="0"/>
                <a:cs typeface="Arial" panose="020B0604020202020204" pitchFamily="34" charset="0"/>
              </a:rPr>
              <a:t> </a:t>
            </a:r>
            <a:r>
              <a:rPr lang="en-GB" sz="2000" b="0" i="0" dirty="0" err="1">
                <a:solidFill>
                  <a:srgbClr val="000000"/>
                </a:solidFill>
                <a:effectLst/>
                <a:latin typeface="Arial" panose="020B0604020202020204" pitchFamily="34" charset="0"/>
                <a:cs typeface="Arial" panose="020B0604020202020204" pitchFamily="34" charset="0"/>
              </a:rPr>
              <a:t>tính</a:t>
            </a:r>
            <a:r>
              <a:rPr lang="en-GB" sz="2000" dirty="0">
                <a:solidFill>
                  <a:srgbClr val="000000"/>
                </a:solidFill>
                <a:latin typeface="Arial" panose="020B0604020202020204" pitchFamily="34" charset="0"/>
                <a:cs typeface="Arial" panose="020B0604020202020204" pitchFamily="34" charset="0"/>
              </a:rPr>
              <a:t>(</a:t>
            </a:r>
            <a:r>
              <a:rPr lang="en-GB" sz="2000" b="0" i="0" dirty="0" err="1">
                <a:solidFill>
                  <a:srgbClr val="000000"/>
                </a:solidFill>
                <a:effectLst/>
                <a:latin typeface="Arial" panose="020B0604020202020204" pitchFamily="34" charset="0"/>
                <a:cs typeface="Arial" panose="020B0604020202020204" pitchFamily="34" charset="0"/>
              </a:rPr>
              <a:t>trong</a:t>
            </a:r>
            <a:r>
              <a:rPr lang="en-GB" sz="2000" b="0" i="0" dirty="0">
                <a:solidFill>
                  <a:srgbClr val="000000"/>
                </a:solidFill>
                <a:effectLst/>
                <a:latin typeface="Arial" panose="020B0604020202020204" pitchFamily="34" charset="0"/>
                <a:cs typeface="Arial" panose="020B0604020202020204" pitchFamily="34" charset="0"/>
              </a:rPr>
              <a:t> </a:t>
            </a:r>
            <a:r>
              <a:rPr lang="en-GB" sz="2000" b="0" i="0" dirty="0" err="1">
                <a:solidFill>
                  <a:srgbClr val="000000"/>
                </a:solidFill>
                <a:effectLst/>
                <a:latin typeface="Arial" panose="020B0604020202020204" pitchFamily="34" charset="0"/>
                <a:cs typeface="Arial" panose="020B0604020202020204" pitchFamily="34" charset="0"/>
              </a:rPr>
              <a:t>hình</a:t>
            </a:r>
            <a:r>
              <a:rPr lang="en-GB" sz="2000" b="0" i="0" dirty="0">
                <a:solidFill>
                  <a:srgbClr val="000000"/>
                </a:solidFill>
                <a:effectLst/>
                <a:latin typeface="Arial" panose="020B0604020202020204" pitchFamily="34" charset="0"/>
                <a:cs typeface="Arial" panose="020B0604020202020204" pitchFamily="34" charset="0"/>
              </a:rPr>
              <a:t> </a:t>
            </a:r>
            <a:r>
              <a:rPr lang="en-GB" sz="2000" b="0" i="0" dirty="0" err="1">
                <a:solidFill>
                  <a:srgbClr val="000000"/>
                </a:solidFill>
                <a:effectLst/>
                <a:latin typeface="Arial" panose="020B0604020202020204" pitchFamily="34" charset="0"/>
                <a:cs typeface="Arial" panose="020B0604020202020204" pitchFamily="34" charset="0"/>
              </a:rPr>
              <a:t>elip</a:t>
            </a:r>
            <a:r>
              <a:rPr lang="en-GB" sz="2000" b="0" i="0" dirty="0">
                <a:solidFill>
                  <a:srgbClr val="000000"/>
                </a:solidFill>
                <a:effectLst/>
                <a:latin typeface="Arial" panose="020B0604020202020204" pitchFamily="34" charset="0"/>
                <a:cs typeface="Arial" panose="020B0604020202020204" pitchFamily="34" charset="0"/>
              </a:rPr>
              <a:t> </a:t>
            </a:r>
            <a:r>
              <a:rPr lang="en-GB" sz="2000" b="0" i="0" dirty="0" err="1">
                <a:solidFill>
                  <a:srgbClr val="000000"/>
                </a:solidFill>
                <a:effectLst/>
                <a:latin typeface="Arial" panose="020B0604020202020204" pitchFamily="34" charset="0"/>
                <a:cs typeface="Arial" panose="020B0604020202020204" pitchFamily="34" charset="0"/>
              </a:rPr>
              <a:t>có</a:t>
            </a:r>
            <a:r>
              <a:rPr lang="en-GB" sz="2000" b="0" i="0" dirty="0">
                <a:solidFill>
                  <a:srgbClr val="000000"/>
                </a:solidFill>
                <a:effectLst/>
                <a:latin typeface="Arial" panose="020B0604020202020204" pitchFamily="34" charset="0"/>
                <a:cs typeface="Arial" panose="020B0604020202020204" pitchFamily="34" charset="0"/>
              </a:rPr>
              <a:t> </a:t>
            </a:r>
            <a:r>
              <a:rPr lang="en-GB" sz="2000" b="0" i="0" dirty="0" err="1">
                <a:solidFill>
                  <a:srgbClr val="000000"/>
                </a:solidFill>
                <a:effectLst/>
                <a:latin typeface="Arial" panose="020B0604020202020204" pitchFamily="34" charset="0"/>
                <a:cs typeface="Arial" panose="020B0604020202020204" pitchFamily="34" charset="0"/>
              </a:rPr>
              <a:t>ghi</a:t>
            </a:r>
            <a:r>
              <a:rPr lang="en-GB" sz="2000" b="0" i="0" dirty="0">
                <a:solidFill>
                  <a:srgbClr val="000000"/>
                </a:solidFill>
                <a:effectLst/>
                <a:latin typeface="Arial" panose="020B0604020202020204" pitchFamily="34" charset="0"/>
                <a:cs typeface="Arial" panose="020B0604020202020204" pitchFamily="34" charset="0"/>
              </a:rPr>
              <a:t> </a:t>
            </a:r>
            <a:r>
              <a:rPr lang="en-GB" sz="2000" b="0" i="0" dirty="0" err="1">
                <a:solidFill>
                  <a:srgbClr val="000000"/>
                </a:solidFill>
                <a:effectLst/>
                <a:latin typeface="Arial" panose="020B0604020202020204" pitchFamily="34" charset="0"/>
                <a:cs typeface="Arial" panose="020B0604020202020204" pitchFamily="34" charset="0"/>
              </a:rPr>
              <a:t>tên</a:t>
            </a:r>
            <a:r>
              <a:rPr lang="en-GB" sz="2000" b="0" i="0" dirty="0">
                <a:solidFill>
                  <a:srgbClr val="000000"/>
                </a:solidFill>
                <a:effectLst/>
                <a:latin typeface="Arial" panose="020B0604020202020204" pitchFamily="34" charset="0"/>
                <a:cs typeface="Arial" panose="020B0604020202020204" pitchFamily="34" charset="0"/>
              </a:rPr>
              <a:t> </a:t>
            </a:r>
            <a:r>
              <a:rPr lang="en-GB" sz="2000" b="0" i="0" dirty="0" err="1">
                <a:solidFill>
                  <a:srgbClr val="000000"/>
                </a:solidFill>
                <a:effectLst/>
                <a:latin typeface="Arial" panose="020B0604020202020204" pitchFamily="34" charset="0"/>
                <a:cs typeface="Arial" panose="020B0604020202020204" pitchFamily="34" charset="0"/>
              </a:rPr>
              <a:t>thuộc</a:t>
            </a:r>
            <a:r>
              <a:rPr lang="en-GB" sz="2000" b="0" i="0" dirty="0">
                <a:solidFill>
                  <a:srgbClr val="000000"/>
                </a:solidFill>
                <a:effectLst/>
                <a:latin typeface="Arial" panose="020B0604020202020204" pitchFamily="34" charset="0"/>
                <a:cs typeface="Arial" panose="020B0604020202020204" pitchFamily="34" charset="0"/>
              </a:rPr>
              <a:t> </a:t>
            </a:r>
            <a:r>
              <a:rPr lang="en-GB" sz="2000" b="0" i="0" dirty="0" err="1">
                <a:solidFill>
                  <a:srgbClr val="000000"/>
                </a:solidFill>
                <a:effectLst/>
                <a:latin typeface="Arial" panose="020B0604020202020204" pitchFamily="34" charset="0"/>
                <a:cs typeface="Arial" panose="020B0604020202020204" pitchFamily="34" charset="0"/>
              </a:rPr>
              <a:t>tính</a:t>
            </a:r>
            <a:r>
              <a:rPr lang="en-GB" sz="2000" b="0" i="0" dirty="0">
                <a:solidFill>
                  <a:srgbClr val="000000"/>
                </a:solidFill>
                <a:effectLst/>
                <a:latin typeface="Arial" panose="020B0604020202020204" pitchFamily="34" charset="0"/>
                <a:cs typeface="Arial" panose="020B0604020202020204" pitchFamily="34" charset="0"/>
              </a:rPr>
              <a:t>).</a:t>
            </a:r>
          </a:p>
          <a:p>
            <a:endParaRPr lang="en-GB" sz="2000" b="0" i="0" dirty="0">
              <a:solidFill>
                <a:srgbClr val="000000"/>
              </a:solidFill>
              <a:effectLst/>
              <a:latin typeface="Arial" panose="020B0604020202020204" pitchFamily="34" charset="0"/>
              <a:cs typeface="Arial" panose="020B0604020202020204" pitchFamily="34" charset="0"/>
            </a:endParaRPr>
          </a:p>
          <a:p>
            <a:pPr marL="0" indent="0">
              <a:buNone/>
            </a:pPr>
            <a:r>
              <a:rPr lang="en-GB" sz="2000" dirty="0">
                <a:solidFill>
                  <a:srgbClr val="000000"/>
                </a:solidFill>
                <a:latin typeface="Arial" panose="020B0604020202020204" pitchFamily="34" charset="0"/>
                <a:cs typeface="Arial" panose="020B0604020202020204" pitchFamily="34" charset="0"/>
              </a:rPr>
              <a:t>		</a:t>
            </a:r>
          </a:p>
          <a:p>
            <a:endParaRPr lang="en-GB" sz="2000" b="0" i="0" dirty="0">
              <a:solidFill>
                <a:srgbClr val="000000"/>
              </a:solidFill>
              <a:effectLst/>
              <a:latin typeface="Arial" panose="020B0604020202020204" pitchFamily="34" charset="0"/>
              <a:cs typeface="Arial" panose="020B0604020202020204" pitchFamily="34" charset="0"/>
            </a:endParaRPr>
          </a:p>
          <a:p>
            <a:pPr>
              <a:buFont typeface="Wingdings" panose="05000000000000000000" pitchFamily="2" charset="2"/>
              <a:buChar char="v"/>
            </a:pPr>
            <a:r>
              <a:rPr lang="en-GB" sz="2000" b="1" i="0" dirty="0" err="1">
                <a:solidFill>
                  <a:srgbClr val="000000"/>
                </a:solidFill>
                <a:effectLst/>
                <a:latin typeface="Arial" panose="020B0604020202020204" pitchFamily="34" charset="0"/>
                <a:cs typeface="Arial" panose="020B0604020202020204" pitchFamily="34" charset="0"/>
              </a:rPr>
              <a:t>Hình</a:t>
            </a:r>
            <a:r>
              <a:rPr lang="en-GB" sz="2000" b="1" i="0" dirty="0">
                <a:solidFill>
                  <a:srgbClr val="000000"/>
                </a:solidFill>
                <a:effectLst/>
                <a:latin typeface="Arial" panose="020B0604020202020204" pitchFamily="34" charset="0"/>
                <a:cs typeface="Arial" panose="020B0604020202020204" pitchFamily="34" charset="0"/>
              </a:rPr>
              <a:t> </a:t>
            </a:r>
            <a:r>
              <a:rPr lang="en-GB" sz="2000" b="1" i="0" dirty="0" err="1">
                <a:solidFill>
                  <a:srgbClr val="000000"/>
                </a:solidFill>
                <a:effectLst/>
                <a:latin typeface="Arial" panose="020B0604020202020204" pitchFamily="34" charset="0"/>
                <a:cs typeface="Arial" panose="020B0604020202020204" pitchFamily="34" charset="0"/>
              </a:rPr>
              <a:t>thoi</a:t>
            </a:r>
            <a:r>
              <a:rPr lang="en-GB" sz="2000" b="1" i="0" dirty="0">
                <a:solidFill>
                  <a:srgbClr val="000000"/>
                </a:solidFill>
                <a:effectLst/>
                <a:latin typeface="Arial" panose="020B0604020202020204" pitchFamily="34" charset="0"/>
                <a:cs typeface="Arial" panose="020B0604020202020204" pitchFamily="34" charset="0"/>
              </a:rPr>
              <a:t>:</a:t>
            </a:r>
            <a:r>
              <a:rPr lang="en-GB" sz="2000" b="0" i="0" dirty="0">
                <a:solidFill>
                  <a:srgbClr val="000000"/>
                </a:solidFill>
                <a:effectLst/>
                <a:latin typeface="Arial" panose="020B0604020202020204" pitchFamily="34" charset="0"/>
                <a:cs typeface="Arial" panose="020B0604020202020204" pitchFamily="34" charset="0"/>
              </a:rPr>
              <a:t> </a:t>
            </a:r>
            <a:r>
              <a:rPr lang="en-GB" sz="2000" b="0" i="0" dirty="0" err="1">
                <a:solidFill>
                  <a:srgbClr val="000000"/>
                </a:solidFill>
                <a:effectLst/>
                <a:latin typeface="Arial" panose="020B0604020202020204" pitchFamily="34" charset="0"/>
                <a:cs typeface="Arial" panose="020B0604020202020204" pitchFamily="34" charset="0"/>
              </a:rPr>
              <a:t>biểu</a:t>
            </a:r>
            <a:r>
              <a:rPr lang="en-GB" sz="2000" b="0" i="0" dirty="0">
                <a:solidFill>
                  <a:srgbClr val="000000"/>
                </a:solidFill>
                <a:effectLst/>
                <a:latin typeface="Arial" panose="020B0604020202020204" pitchFamily="34" charset="0"/>
                <a:cs typeface="Arial" panose="020B0604020202020204" pitchFamily="34" charset="0"/>
              </a:rPr>
              <a:t> </a:t>
            </a:r>
            <a:r>
              <a:rPr lang="en-GB" sz="2000" b="0" i="0" dirty="0" err="1">
                <a:solidFill>
                  <a:srgbClr val="000000"/>
                </a:solidFill>
                <a:effectLst/>
                <a:latin typeface="Arial" panose="020B0604020202020204" pitchFamily="34" charset="0"/>
                <a:cs typeface="Arial" panose="020B0604020202020204" pitchFamily="34" charset="0"/>
              </a:rPr>
              <a:t>diễn</a:t>
            </a:r>
            <a:r>
              <a:rPr lang="en-GB" sz="2000" b="0" i="0" dirty="0">
                <a:solidFill>
                  <a:srgbClr val="000000"/>
                </a:solidFill>
                <a:effectLst/>
                <a:latin typeface="Arial" panose="020B0604020202020204" pitchFamily="34" charset="0"/>
                <a:cs typeface="Arial" panose="020B0604020202020204" pitchFamily="34" charset="0"/>
              </a:rPr>
              <a:t> </a:t>
            </a:r>
            <a:r>
              <a:rPr lang="en-GB" sz="2000" b="0" i="0" dirty="0" err="1">
                <a:solidFill>
                  <a:srgbClr val="000000"/>
                </a:solidFill>
                <a:effectLst/>
                <a:latin typeface="Arial" panose="020B0604020202020204" pitchFamily="34" charset="0"/>
                <a:cs typeface="Arial" panose="020B0604020202020204" pitchFamily="34" charset="0"/>
              </a:rPr>
              <a:t>quan</a:t>
            </a:r>
            <a:r>
              <a:rPr lang="en-GB" sz="2000" b="0" i="0" dirty="0">
                <a:solidFill>
                  <a:srgbClr val="000000"/>
                </a:solidFill>
                <a:effectLst/>
                <a:latin typeface="Arial" panose="020B0604020202020204" pitchFamily="34" charset="0"/>
                <a:cs typeface="Arial" panose="020B0604020202020204" pitchFamily="34" charset="0"/>
              </a:rPr>
              <a:t> </a:t>
            </a:r>
            <a:r>
              <a:rPr lang="en-GB" sz="2000" b="0" i="0" dirty="0" err="1">
                <a:solidFill>
                  <a:srgbClr val="000000"/>
                </a:solidFill>
                <a:effectLst/>
                <a:latin typeface="Arial" panose="020B0604020202020204" pitchFamily="34" charset="0"/>
                <a:cs typeface="Arial" panose="020B0604020202020204" pitchFamily="34" charset="0"/>
              </a:rPr>
              <a:t>hệ</a:t>
            </a:r>
            <a:endParaRPr lang="en-GB" sz="2000" b="0" i="0" dirty="0">
              <a:solidFill>
                <a:srgbClr val="000000"/>
              </a:solidFill>
              <a:effectLst/>
              <a:latin typeface="Arial" panose="020B0604020202020204" pitchFamily="34" charset="0"/>
              <a:cs typeface="Arial" panose="020B0604020202020204" pitchFamily="34" charset="0"/>
            </a:endParaRPr>
          </a:p>
          <a:p>
            <a:endParaRPr lang="en-GB" sz="2000" b="0" i="0" dirty="0">
              <a:solidFill>
                <a:srgbClr val="000000"/>
              </a:solidFill>
              <a:effectLst/>
              <a:latin typeface="Arial" panose="020B0604020202020204" pitchFamily="34" charset="0"/>
              <a:cs typeface="Arial" panose="020B0604020202020204" pitchFamily="34" charset="0"/>
            </a:endParaRPr>
          </a:p>
          <a:p>
            <a:pPr marL="0" indent="0">
              <a:buNone/>
            </a:pPr>
            <a:endParaRPr lang="en-GB" b="0" i="0" dirty="0">
              <a:solidFill>
                <a:srgbClr val="000000"/>
              </a:solidFill>
              <a:effectLst/>
              <a:latin typeface="Arial" panose="020B0604020202020204" pitchFamily="34" charset="0"/>
              <a:cs typeface="Arial" panose="020B0604020202020204" pitchFamily="34" charset="0"/>
            </a:endParaRPr>
          </a:p>
          <a:p>
            <a:pPr marL="0" indent="0">
              <a:buNone/>
            </a:pPr>
            <a:r>
              <a:rPr lang="en-US" dirty="0">
                <a:latin typeface="Arial" panose="020B0604020202020204" pitchFamily="34" charset="0"/>
                <a:cs typeface="Arial" panose="020B0604020202020204" pitchFamily="34" charset="0"/>
              </a:rPr>
              <a:t>	</a:t>
            </a:r>
            <a:endParaRPr lang="en-GB" dirty="0">
              <a:latin typeface="Arial" panose="020B0604020202020204" pitchFamily="34" charset="0"/>
              <a:cs typeface="Arial" panose="020B0604020202020204" pitchFamily="34" charset="0"/>
            </a:endParaRPr>
          </a:p>
        </p:txBody>
      </p:sp>
      <p:pic>
        <p:nvPicPr>
          <p:cNvPr id="11" name="Picture 10">
            <a:extLst>
              <a:ext uri="{FF2B5EF4-FFF2-40B4-BE49-F238E27FC236}">
                <a16:creationId xmlns:a16="http://schemas.microsoft.com/office/drawing/2014/main" id="{018E8BB8-ADF6-4941-9A9A-AA76FCC2186A}"/>
              </a:ext>
            </a:extLst>
          </p:cNvPr>
          <p:cNvPicPr>
            <a:picLocks noChangeAspect="1"/>
          </p:cNvPicPr>
          <p:nvPr/>
        </p:nvPicPr>
        <p:blipFill>
          <a:blip r:embed="rId2"/>
          <a:stretch>
            <a:fillRect/>
          </a:stretch>
        </p:blipFill>
        <p:spPr>
          <a:xfrm>
            <a:off x="1197497" y="3559214"/>
            <a:ext cx="2667000" cy="828675"/>
          </a:xfrm>
          <a:prstGeom prst="rect">
            <a:avLst/>
          </a:prstGeom>
        </p:spPr>
      </p:pic>
      <p:pic>
        <p:nvPicPr>
          <p:cNvPr id="13" name="Picture 12">
            <a:extLst>
              <a:ext uri="{FF2B5EF4-FFF2-40B4-BE49-F238E27FC236}">
                <a16:creationId xmlns:a16="http://schemas.microsoft.com/office/drawing/2014/main" id="{D9BED330-A0F8-497B-9F5E-C738DB9A94EA}"/>
              </a:ext>
            </a:extLst>
          </p:cNvPr>
          <p:cNvPicPr>
            <a:picLocks noChangeAspect="1"/>
          </p:cNvPicPr>
          <p:nvPr/>
        </p:nvPicPr>
        <p:blipFill>
          <a:blip r:embed="rId3"/>
          <a:stretch>
            <a:fillRect/>
          </a:stretch>
        </p:blipFill>
        <p:spPr>
          <a:xfrm>
            <a:off x="3864497" y="3540066"/>
            <a:ext cx="2257425" cy="838200"/>
          </a:xfrm>
          <a:prstGeom prst="rect">
            <a:avLst/>
          </a:prstGeom>
        </p:spPr>
      </p:pic>
      <p:pic>
        <p:nvPicPr>
          <p:cNvPr id="15" name="Picture 14">
            <a:extLst>
              <a:ext uri="{FF2B5EF4-FFF2-40B4-BE49-F238E27FC236}">
                <a16:creationId xmlns:a16="http://schemas.microsoft.com/office/drawing/2014/main" id="{4AEF1614-57F1-482B-B92D-8805D69DDED8}"/>
              </a:ext>
            </a:extLst>
          </p:cNvPr>
          <p:cNvPicPr>
            <a:picLocks noChangeAspect="1"/>
          </p:cNvPicPr>
          <p:nvPr/>
        </p:nvPicPr>
        <p:blipFill>
          <a:blip r:embed="rId4"/>
          <a:stretch>
            <a:fillRect/>
          </a:stretch>
        </p:blipFill>
        <p:spPr>
          <a:xfrm>
            <a:off x="6229350" y="3516351"/>
            <a:ext cx="2381250" cy="914400"/>
          </a:xfrm>
          <a:prstGeom prst="rect">
            <a:avLst/>
          </a:prstGeom>
        </p:spPr>
      </p:pic>
      <p:pic>
        <p:nvPicPr>
          <p:cNvPr id="17" name="Picture 16">
            <a:extLst>
              <a:ext uri="{FF2B5EF4-FFF2-40B4-BE49-F238E27FC236}">
                <a16:creationId xmlns:a16="http://schemas.microsoft.com/office/drawing/2014/main" id="{2E5FEE4D-4E6F-4B08-B5E5-BB57A003D79F}"/>
              </a:ext>
            </a:extLst>
          </p:cNvPr>
          <p:cNvPicPr>
            <a:picLocks noChangeAspect="1"/>
          </p:cNvPicPr>
          <p:nvPr/>
        </p:nvPicPr>
        <p:blipFill>
          <a:blip r:embed="rId5"/>
          <a:stretch>
            <a:fillRect/>
          </a:stretch>
        </p:blipFill>
        <p:spPr>
          <a:xfrm>
            <a:off x="3876676" y="2209036"/>
            <a:ext cx="2000250" cy="762000"/>
          </a:xfrm>
          <a:prstGeom prst="rect">
            <a:avLst/>
          </a:prstGeom>
        </p:spPr>
      </p:pic>
      <p:pic>
        <p:nvPicPr>
          <p:cNvPr id="19" name="Picture 18">
            <a:extLst>
              <a:ext uri="{FF2B5EF4-FFF2-40B4-BE49-F238E27FC236}">
                <a16:creationId xmlns:a16="http://schemas.microsoft.com/office/drawing/2014/main" id="{CEA0E7BC-0EF0-4B21-9ACA-41DADA2DD68D}"/>
              </a:ext>
            </a:extLst>
          </p:cNvPr>
          <p:cNvPicPr>
            <a:picLocks noChangeAspect="1"/>
          </p:cNvPicPr>
          <p:nvPr/>
        </p:nvPicPr>
        <p:blipFill>
          <a:blip r:embed="rId6"/>
          <a:stretch>
            <a:fillRect/>
          </a:stretch>
        </p:blipFill>
        <p:spPr>
          <a:xfrm>
            <a:off x="1506394" y="2239947"/>
            <a:ext cx="1952625" cy="752475"/>
          </a:xfrm>
          <a:prstGeom prst="rect">
            <a:avLst/>
          </a:prstGeom>
        </p:spPr>
      </p:pic>
      <p:pic>
        <p:nvPicPr>
          <p:cNvPr id="21" name="Picture 20">
            <a:extLst>
              <a:ext uri="{FF2B5EF4-FFF2-40B4-BE49-F238E27FC236}">
                <a16:creationId xmlns:a16="http://schemas.microsoft.com/office/drawing/2014/main" id="{E6B0C7F5-3973-4C49-82AE-2D1FAD760960}"/>
              </a:ext>
            </a:extLst>
          </p:cNvPr>
          <p:cNvPicPr>
            <a:picLocks noChangeAspect="1"/>
          </p:cNvPicPr>
          <p:nvPr/>
        </p:nvPicPr>
        <p:blipFill>
          <a:blip r:embed="rId7"/>
          <a:stretch>
            <a:fillRect/>
          </a:stretch>
        </p:blipFill>
        <p:spPr>
          <a:xfrm>
            <a:off x="3864497" y="5081785"/>
            <a:ext cx="2800350" cy="1123950"/>
          </a:xfrm>
          <a:prstGeom prst="rect">
            <a:avLst/>
          </a:prstGeom>
        </p:spPr>
      </p:pic>
      <p:pic>
        <p:nvPicPr>
          <p:cNvPr id="23" name="Picture 22">
            <a:extLst>
              <a:ext uri="{FF2B5EF4-FFF2-40B4-BE49-F238E27FC236}">
                <a16:creationId xmlns:a16="http://schemas.microsoft.com/office/drawing/2014/main" id="{A4209CE3-7997-4CEE-B6A3-A23103615DFC}"/>
              </a:ext>
            </a:extLst>
          </p:cNvPr>
          <p:cNvPicPr>
            <a:picLocks noChangeAspect="1"/>
          </p:cNvPicPr>
          <p:nvPr/>
        </p:nvPicPr>
        <p:blipFill>
          <a:blip r:embed="rId8"/>
          <a:stretch>
            <a:fillRect/>
          </a:stretch>
        </p:blipFill>
        <p:spPr>
          <a:xfrm>
            <a:off x="1381607" y="5000362"/>
            <a:ext cx="2533650" cy="1162050"/>
          </a:xfrm>
          <a:prstGeom prst="rect">
            <a:avLst/>
          </a:prstGeom>
        </p:spPr>
      </p:pic>
    </p:spTree>
    <p:extLst>
      <p:ext uri="{BB962C8B-B14F-4D97-AF65-F5344CB8AC3E}">
        <p14:creationId xmlns:p14="http://schemas.microsoft.com/office/powerpoint/2010/main" val="2778276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5E27C7C-4B68-4BBC-BF36-8959D8493E4A}"/>
              </a:ext>
            </a:extLst>
          </p:cNvPr>
          <p:cNvSpPr>
            <a:spLocks noGrp="1"/>
          </p:cNvSpPr>
          <p:nvPr>
            <p:ph type="title"/>
          </p:nvPr>
        </p:nvSpPr>
        <p:spPr/>
        <p:txBody>
          <a:bodyPr>
            <a:normAutofit/>
          </a:bodyPr>
          <a:lstStyle/>
          <a:p>
            <a:r>
              <a:rPr lang="en-US" sz="5400" b="1" dirty="0" err="1">
                <a:latin typeface="Arial" panose="020B0604020202020204" pitchFamily="34" charset="0"/>
                <a:cs typeface="Arial" panose="020B0604020202020204" pitchFamily="34" charset="0"/>
              </a:rPr>
              <a:t>Các</a:t>
            </a:r>
            <a:r>
              <a:rPr lang="en-US" sz="5400" b="1" dirty="0">
                <a:latin typeface="Arial" panose="020B0604020202020204" pitchFamily="34" charset="0"/>
                <a:cs typeface="Arial" panose="020B0604020202020204" pitchFamily="34" charset="0"/>
              </a:rPr>
              <a:t> </a:t>
            </a:r>
            <a:r>
              <a:rPr lang="en-US" sz="5400" b="1" dirty="0" err="1">
                <a:latin typeface="Arial" panose="020B0604020202020204" pitchFamily="34" charset="0"/>
                <a:cs typeface="Arial" panose="020B0604020202020204" pitchFamily="34" charset="0"/>
              </a:rPr>
              <a:t>ký</a:t>
            </a:r>
            <a:r>
              <a:rPr lang="en-US" sz="5400" b="1" dirty="0">
                <a:latin typeface="Arial" panose="020B0604020202020204" pitchFamily="34" charset="0"/>
                <a:cs typeface="Arial" panose="020B0604020202020204" pitchFamily="34" charset="0"/>
              </a:rPr>
              <a:t> </a:t>
            </a:r>
            <a:r>
              <a:rPr lang="en-US" sz="5400" b="1" dirty="0" err="1">
                <a:latin typeface="Arial" panose="020B0604020202020204" pitchFamily="34" charset="0"/>
                <a:cs typeface="Arial" panose="020B0604020202020204" pitchFamily="34" charset="0"/>
              </a:rPr>
              <a:t>hiệu</a:t>
            </a:r>
            <a:r>
              <a:rPr lang="en-US" sz="5400" b="1" dirty="0">
                <a:latin typeface="Arial" panose="020B0604020202020204" pitchFamily="34" charset="0"/>
                <a:cs typeface="Arial" panose="020B0604020202020204" pitchFamily="34" charset="0"/>
              </a:rPr>
              <a:t> </a:t>
            </a:r>
            <a:r>
              <a:rPr lang="en-US" sz="5400" b="1" dirty="0" err="1">
                <a:latin typeface="Arial" panose="020B0604020202020204" pitchFamily="34" charset="0"/>
                <a:cs typeface="Arial" panose="020B0604020202020204" pitchFamily="34" charset="0"/>
              </a:rPr>
              <a:t>trong</a:t>
            </a:r>
            <a:r>
              <a:rPr lang="en-US" sz="5400" b="1" dirty="0">
                <a:latin typeface="Arial" panose="020B0604020202020204" pitchFamily="34" charset="0"/>
                <a:cs typeface="Arial" panose="020B0604020202020204" pitchFamily="34" charset="0"/>
              </a:rPr>
              <a:t> ERD</a:t>
            </a:r>
          </a:p>
        </p:txBody>
      </p:sp>
      <p:sp>
        <p:nvSpPr>
          <p:cNvPr id="7" name="Slide Number Placeholder 5">
            <a:extLst>
              <a:ext uri="{FF2B5EF4-FFF2-40B4-BE49-F238E27FC236}">
                <a16:creationId xmlns:a16="http://schemas.microsoft.com/office/drawing/2014/main" id="{4ECDE54D-4BD2-4764-A36A-8487DB61E7A6}"/>
              </a:ext>
            </a:extLst>
          </p:cNvPr>
          <p:cNvSpPr>
            <a:spLocks noGrp="1"/>
          </p:cNvSpPr>
          <p:nvPr>
            <p:ph type="sldNum" sz="quarter" idx="12"/>
          </p:nvPr>
        </p:nvSpPr>
        <p:spPr>
          <a:xfrm>
            <a:off x="8610600" y="6356350"/>
            <a:ext cx="2743200" cy="365125"/>
          </a:xfrm>
        </p:spPr>
        <p:txBody>
          <a:bodyPr/>
          <a:lstStyle/>
          <a:p>
            <a:fld id="{D8DA9DAA-006C-4F4B-980E-E3DF019B24E2}" type="slidenum">
              <a:rPr lang="en-US" b="1" cap="all" spc="100" smtClean="0">
                <a:solidFill>
                  <a:schemeClr val="accent2"/>
                </a:solidFill>
                <a:latin typeface="Arial" panose="020B0604020202020204" pitchFamily="34" charset="0"/>
                <a:cs typeface="Arial" panose="020B0604020202020204" pitchFamily="34" charset="0"/>
              </a:rPr>
              <a:t>15</a:t>
            </a:fld>
            <a:endParaRPr lang="en-US" b="1" cap="all" spc="100" dirty="0">
              <a:solidFill>
                <a:schemeClr val="accent2"/>
              </a:solidFill>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786530E8-D960-49B6-BBF8-5679A76DA0B4}"/>
              </a:ext>
            </a:extLst>
          </p:cNvPr>
          <p:cNvSpPr>
            <a:spLocks noGrp="1"/>
          </p:cNvSpPr>
          <p:nvPr>
            <p:ph idx="1"/>
          </p:nvPr>
        </p:nvSpPr>
        <p:spPr/>
        <p:txBody>
          <a:bodyPr>
            <a:normAutofit fontScale="92500" lnSpcReduction="20000"/>
          </a:bodyPr>
          <a:lstStyle/>
          <a:p>
            <a:pPr>
              <a:buFont typeface="Wingdings" panose="05000000000000000000" pitchFamily="2" charset="2"/>
              <a:buChar char="v"/>
            </a:pPr>
            <a:r>
              <a:rPr lang="en-GB" sz="2000" b="1" i="0" dirty="0" err="1">
                <a:solidFill>
                  <a:srgbClr val="000000"/>
                </a:solidFill>
                <a:effectLst/>
                <a:latin typeface="Arial" panose="020B0604020202020204" pitchFamily="34" charset="0"/>
                <a:cs typeface="Arial" panose="020B0604020202020204" pitchFamily="34" charset="0"/>
              </a:rPr>
              <a:t>Mối</a:t>
            </a:r>
            <a:r>
              <a:rPr lang="en-GB" sz="2000" b="1" i="0" dirty="0">
                <a:solidFill>
                  <a:srgbClr val="000000"/>
                </a:solidFill>
                <a:effectLst/>
                <a:latin typeface="Arial" panose="020B0604020202020204" pitchFamily="34" charset="0"/>
                <a:cs typeface="Arial" panose="020B0604020202020204" pitchFamily="34" charset="0"/>
              </a:rPr>
              <a:t> </a:t>
            </a:r>
            <a:r>
              <a:rPr lang="en-GB" sz="2000" b="1" i="0" dirty="0" err="1">
                <a:solidFill>
                  <a:srgbClr val="000000"/>
                </a:solidFill>
                <a:effectLst/>
                <a:latin typeface="Arial" panose="020B0604020202020204" pitchFamily="34" charset="0"/>
                <a:cs typeface="Arial" panose="020B0604020202020204" pitchFamily="34" charset="0"/>
              </a:rPr>
              <a:t>quan</a:t>
            </a:r>
            <a:r>
              <a:rPr lang="en-GB" sz="2000" b="1" i="0" dirty="0">
                <a:solidFill>
                  <a:srgbClr val="000000"/>
                </a:solidFill>
                <a:effectLst/>
                <a:latin typeface="Arial" panose="020B0604020202020204" pitchFamily="34" charset="0"/>
                <a:cs typeface="Arial" panose="020B0604020202020204" pitchFamily="34" charset="0"/>
              </a:rPr>
              <a:t> </a:t>
            </a:r>
            <a:r>
              <a:rPr lang="en-GB" sz="2000" b="1" i="0" dirty="0" err="1">
                <a:solidFill>
                  <a:srgbClr val="000000"/>
                </a:solidFill>
                <a:effectLst/>
                <a:latin typeface="Arial" panose="020B0604020202020204" pitchFamily="34" charset="0"/>
                <a:cs typeface="Arial" panose="020B0604020202020204" pitchFamily="34" charset="0"/>
              </a:rPr>
              <a:t>hệ</a:t>
            </a:r>
            <a:r>
              <a:rPr lang="en-GB" sz="2000" b="1" i="0" dirty="0">
                <a:solidFill>
                  <a:srgbClr val="000000"/>
                </a:solidFill>
                <a:effectLst/>
                <a:latin typeface="Arial" panose="020B0604020202020204" pitchFamily="34" charset="0"/>
                <a:cs typeface="Arial" panose="020B0604020202020204" pitchFamily="34" charset="0"/>
              </a:rPr>
              <a:t> </a:t>
            </a:r>
            <a:r>
              <a:rPr lang="en-GB" sz="2000" b="1" i="0" dirty="0" err="1">
                <a:solidFill>
                  <a:srgbClr val="000000"/>
                </a:solidFill>
                <a:effectLst/>
                <a:latin typeface="Arial" panose="020B0604020202020204" pitchFamily="34" charset="0"/>
                <a:cs typeface="Arial" panose="020B0604020202020204" pitchFamily="34" charset="0"/>
              </a:rPr>
              <a:t>một</a:t>
            </a:r>
            <a:r>
              <a:rPr lang="en-GB" sz="2000" b="1" dirty="0">
                <a:solidFill>
                  <a:srgbClr val="000000"/>
                </a:solidFill>
                <a:latin typeface="Arial" panose="020B0604020202020204" pitchFamily="34" charset="0"/>
                <a:cs typeface="Arial" panose="020B0604020202020204" pitchFamily="34" charset="0"/>
              </a:rPr>
              <a:t>: </a:t>
            </a:r>
            <a:r>
              <a:rPr lang="en-GB" sz="2000" dirty="0" err="1">
                <a:solidFill>
                  <a:srgbClr val="000000"/>
                </a:solidFill>
                <a:latin typeface="Arial" panose="020B0604020202020204" pitchFamily="34" charset="0"/>
                <a:cs typeface="Arial" panose="020B0604020202020204" pitchFamily="34" charset="0"/>
              </a:rPr>
              <a:t>Mối</a:t>
            </a:r>
            <a:r>
              <a:rPr lang="en-GB" sz="2000" dirty="0">
                <a:solidFill>
                  <a:srgbClr val="000000"/>
                </a:solidFill>
                <a:latin typeface="Arial" panose="020B0604020202020204" pitchFamily="34" charset="0"/>
                <a:cs typeface="Arial" panose="020B0604020202020204" pitchFamily="34" charset="0"/>
              </a:rPr>
              <a:t> </a:t>
            </a:r>
            <a:r>
              <a:rPr lang="en-GB" sz="2000" dirty="0" err="1">
                <a:solidFill>
                  <a:srgbClr val="000000"/>
                </a:solidFill>
                <a:latin typeface="Arial" panose="020B0604020202020204" pitchFamily="34" charset="0"/>
                <a:cs typeface="Arial" panose="020B0604020202020204" pitchFamily="34" charset="0"/>
              </a:rPr>
              <a:t>quan</a:t>
            </a:r>
            <a:r>
              <a:rPr lang="en-GB" sz="2000" dirty="0">
                <a:solidFill>
                  <a:srgbClr val="000000"/>
                </a:solidFill>
                <a:latin typeface="Arial" panose="020B0604020202020204" pitchFamily="34" charset="0"/>
                <a:cs typeface="Arial" panose="020B0604020202020204" pitchFamily="34" charset="0"/>
              </a:rPr>
              <a:t> </a:t>
            </a:r>
            <a:r>
              <a:rPr lang="en-GB" sz="2000" dirty="0" err="1">
                <a:solidFill>
                  <a:srgbClr val="000000"/>
                </a:solidFill>
                <a:latin typeface="Arial" panose="020B0604020202020204" pitchFamily="34" charset="0"/>
                <a:cs typeface="Arial" panose="020B0604020202020204" pitchFamily="34" charset="0"/>
              </a:rPr>
              <a:t>hệ</a:t>
            </a:r>
            <a:r>
              <a:rPr lang="en-GB" sz="2000" dirty="0">
                <a:solidFill>
                  <a:srgbClr val="000000"/>
                </a:solidFill>
                <a:latin typeface="Arial" panose="020B0604020202020204" pitchFamily="34" charset="0"/>
                <a:cs typeface="Arial" panose="020B0604020202020204" pitchFamily="34" charset="0"/>
              </a:rPr>
              <a:t> </a:t>
            </a:r>
            <a:r>
              <a:rPr lang="en-GB" sz="2000" dirty="0" err="1">
                <a:solidFill>
                  <a:srgbClr val="000000"/>
                </a:solidFill>
                <a:latin typeface="Arial" panose="020B0604020202020204" pitchFamily="34" charset="0"/>
                <a:cs typeface="Arial" panose="020B0604020202020204" pitchFamily="34" charset="0"/>
              </a:rPr>
              <a:t>một</a:t>
            </a:r>
            <a:r>
              <a:rPr lang="en-GB" sz="2000" dirty="0">
                <a:solidFill>
                  <a:srgbClr val="000000"/>
                </a:solidFill>
                <a:latin typeface="Arial" panose="020B0604020202020204" pitchFamily="34" charset="0"/>
                <a:cs typeface="Arial" panose="020B0604020202020204" pitchFamily="34" charset="0"/>
              </a:rPr>
              <a:t> – </a:t>
            </a:r>
            <a:r>
              <a:rPr lang="en-GB" sz="2000" dirty="0" err="1">
                <a:solidFill>
                  <a:srgbClr val="000000"/>
                </a:solidFill>
                <a:latin typeface="Arial" panose="020B0604020202020204" pitchFamily="34" charset="0"/>
                <a:cs typeface="Arial" panose="020B0604020202020204" pitchFamily="34" charset="0"/>
              </a:rPr>
              <a:t>một</a:t>
            </a:r>
            <a:r>
              <a:rPr lang="en-GB" sz="2000" dirty="0">
                <a:solidFill>
                  <a:srgbClr val="000000"/>
                </a:solidFill>
                <a:latin typeface="Arial" panose="020B0604020202020204" pitchFamily="34" charset="0"/>
                <a:cs typeface="Arial" panose="020B0604020202020204" pitchFamily="34" charset="0"/>
              </a:rPr>
              <a:t>.</a:t>
            </a:r>
            <a:endParaRPr lang="en-GB" sz="2000" b="0" i="0" dirty="0">
              <a:solidFill>
                <a:srgbClr val="000000"/>
              </a:solidFill>
              <a:effectLst/>
              <a:latin typeface="Arial" panose="020B0604020202020204" pitchFamily="34" charset="0"/>
              <a:cs typeface="Arial" panose="020B0604020202020204" pitchFamily="34" charset="0"/>
            </a:endParaRPr>
          </a:p>
          <a:p>
            <a:endParaRPr lang="en-GB" sz="2000" b="0" i="0" dirty="0">
              <a:solidFill>
                <a:srgbClr val="000000"/>
              </a:solidFill>
              <a:effectLst/>
              <a:latin typeface="Arial" panose="020B0604020202020204" pitchFamily="34" charset="0"/>
              <a:cs typeface="Arial" panose="020B0604020202020204" pitchFamily="34" charset="0"/>
            </a:endParaRPr>
          </a:p>
          <a:p>
            <a:endParaRPr lang="en-GB" sz="2000" b="0" i="0" dirty="0">
              <a:solidFill>
                <a:srgbClr val="000000"/>
              </a:solidFill>
              <a:effectLst/>
              <a:latin typeface="Arial" panose="020B0604020202020204" pitchFamily="34" charset="0"/>
              <a:cs typeface="Arial" panose="020B0604020202020204" pitchFamily="34" charset="0"/>
            </a:endParaRPr>
          </a:p>
          <a:p>
            <a:pPr marL="0" indent="0">
              <a:buNone/>
            </a:pPr>
            <a:r>
              <a:rPr lang="en-GB" sz="2000" dirty="0">
                <a:solidFill>
                  <a:srgbClr val="000000"/>
                </a:solidFill>
                <a:latin typeface="Arial" panose="020B0604020202020204" pitchFamily="34" charset="0"/>
                <a:cs typeface="Arial" panose="020B0604020202020204" pitchFamily="34" charset="0"/>
              </a:rPr>
              <a:t>	</a:t>
            </a:r>
            <a:endParaRPr lang="en-GB" sz="2000" b="0" i="0" dirty="0">
              <a:solidFill>
                <a:srgbClr val="000000"/>
              </a:solidFill>
              <a:effectLst/>
              <a:latin typeface="Arial" panose="020B0604020202020204" pitchFamily="34" charset="0"/>
              <a:cs typeface="Arial" panose="020B0604020202020204" pitchFamily="34" charset="0"/>
            </a:endParaRPr>
          </a:p>
          <a:p>
            <a:pPr>
              <a:buFont typeface="Wingdings" panose="05000000000000000000" pitchFamily="2" charset="2"/>
              <a:buChar char="v"/>
            </a:pPr>
            <a:r>
              <a:rPr lang="en-GB" sz="2000" b="1" i="0" dirty="0" err="1">
                <a:solidFill>
                  <a:srgbClr val="000000"/>
                </a:solidFill>
                <a:effectLst/>
                <a:latin typeface="Arial" panose="020B0604020202020204" pitchFamily="34" charset="0"/>
                <a:cs typeface="Arial" panose="020B0604020202020204" pitchFamily="34" charset="0"/>
              </a:rPr>
              <a:t>Mối</a:t>
            </a:r>
            <a:r>
              <a:rPr lang="en-GB" sz="2000" b="1" i="0" dirty="0">
                <a:solidFill>
                  <a:srgbClr val="000000"/>
                </a:solidFill>
                <a:effectLst/>
                <a:latin typeface="Arial" panose="020B0604020202020204" pitchFamily="34" charset="0"/>
                <a:cs typeface="Arial" panose="020B0604020202020204" pitchFamily="34" charset="0"/>
              </a:rPr>
              <a:t> </a:t>
            </a:r>
            <a:r>
              <a:rPr lang="en-GB" sz="2000" b="1" i="0" dirty="0" err="1">
                <a:solidFill>
                  <a:srgbClr val="000000"/>
                </a:solidFill>
                <a:effectLst/>
                <a:latin typeface="Arial" panose="020B0604020202020204" pitchFamily="34" charset="0"/>
                <a:cs typeface="Arial" panose="020B0604020202020204" pitchFamily="34" charset="0"/>
              </a:rPr>
              <a:t>quan</a:t>
            </a:r>
            <a:r>
              <a:rPr lang="en-GB" sz="2000" b="1" i="0" dirty="0">
                <a:solidFill>
                  <a:srgbClr val="000000"/>
                </a:solidFill>
                <a:effectLst/>
                <a:latin typeface="Arial" panose="020B0604020202020204" pitchFamily="34" charset="0"/>
                <a:cs typeface="Arial" panose="020B0604020202020204" pitchFamily="34" charset="0"/>
              </a:rPr>
              <a:t> </a:t>
            </a:r>
            <a:r>
              <a:rPr lang="en-GB" sz="2000" b="1" i="0" dirty="0" err="1">
                <a:solidFill>
                  <a:srgbClr val="000000"/>
                </a:solidFill>
                <a:effectLst/>
                <a:latin typeface="Arial" panose="020B0604020202020204" pitchFamily="34" charset="0"/>
                <a:cs typeface="Arial" panose="020B0604020202020204" pitchFamily="34" charset="0"/>
              </a:rPr>
              <a:t>hệ</a:t>
            </a:r>
            <a:r>
              <a:rPr lang="en-GB" sz="2000" b="1" i="0" dirty="0">
                <a:solidFill>
                  <a:srgbClr val="000000"/>
                </a:solidFill>
                <a:effectLst/>
                <a:latin typeface="Arial" panose="020B0604020202020204" pitchFamily="34" charset="0"/>
                <a:cs typeface="Arial" panose="020B0604020202020204" pitchFamily="34" charset="0"/>
              </a:rPr>
              <a:t> </a:t>
            </a:r>
            <a:r>
              <a:rPr lang="en-GB" sz="2000" b="1" i="0" dirty="0" err="1">
                <a:solidFill>
                  <a:srgbClr val="000000"/>
                </a:solidFill>
                <a:effectLst/>
                <a:latin typeface="Arial" panose="020B0604020202020204" pitchFamily="34" charset="0"/>
                <a:cs typeface="Arial" panose="020B0604020202020204" pitchFamily="34" charset="0"/>
              </a:rPr>
              <a:t>một</a:t>
            </a:r>
            <a:r>
              <a:rPr lang="en-GB" sz="2000" b="1" i="0" dirty="0">
                <a:solidFill>
                  <a:srgbClr val="000000"/>
                </a:solidFill>
                <a:effectLst/>
                <a:latin typeface="Arial" panose="020B0604020202020204" pitchFamily="34" charset="0"/>
                <a:cs typeface="Arial" panose="020B0604020202020204" pitchFamily="34" charset="0"/>
              </a:rPr>
              <a:t> </a:t>
            </a:r>
            <a:r>
              <a:rPr lang="en-GB" sz="2000" b="1" i="0" dirty="0" err="1">
                <a:solidFill>
                  <a:srgbClr val="000000"/>
                </a:solidFill>
                <a:effectLst/>
                <a:latin typeface="Arial" panose="020B0604020202020204" pitchFamily="34" charset="0"/>
                <a:cs typeface="Arial" panose="020B0604020202020204" pitchFamily="34" charset="0"/>
              </a:rPr>
              <a:t>và</a:t>
            </a:r>
            <a:r>
              <a:rPr lang="en-GB" sz="2000" b="1" i="0" dirty="0">
                <a:solidFill>
                  <a:srgbClr val="000000"/>
                </a:solidFill>
                <a:effectLst/>
                <a:latin typeface="Arial" panose="020B0604020202020204" pitchFamily="34" charset="0"/>
                <a:cs typeface="Arial" panose="020B0604020202020204" pitchFamily="34" charset="0"/>
              </a:rPr>
              <a:t> </a:t>
            </a:r>
            <a:r>
              <a:rPr lang="en-GB" sz="2000" b="1" i="0" dirty="0" err="1">
                <a:solidFill>
                  <a:srgbClr val="000000"/>
                </a:solidFill>
                <a:effectLst/>
                <a:latin typeface="Arial" panose="020B0604020202020204" pitchFamily="34" charset="0"/>
                <a:cs typeface="Arial" panose="020B0604020202020204" pitchFamily="34" charset="0"/>
              </a:rPr>
              <a:t>bắt</a:t>
            </a:r>
            <a:r>
              <a:rPr lang="en-GB" sz="2000" b="1" i="0" dirty="0">
                <a:solidFill>
                  <a:srgbClr val="000000"/>
                </a:solidFill>
                <a:effectLst/>
                <a:latin typeface="Arial" panose="020B0604020202020204" pitchFamily="34" charset="0"/>
                <a:cs typeface="Arial" panose="020B0604020202020204" pitchFamily="34" charset="0"/>
              </a:rPr>
              <a:t> </a:t>
            </a:r>
            <a:r>
              <a:rPr lang="en-GB" sz="2000" b="1" i="0" dirty="0" err="1">
                <a:solidFill>
                  <a:srgbClr val="000000"/>
                </a:solidFill>
                <a:effectLst/>
                <a:latin typeface="Arial" panose="020B0604020202020204" pitchFamily="34" charset="0"/>
                <a:cs typeface="Arial" panose="020B0604020202020204" pitchFamily="34" charset="0"/>
              </a:rPr>
              <a:t>buộc</a:t>
            </a:r>
            <a:r>
              <a:rPr lang="en-GB" sz="2000" b="1" i="0" dirty="0">
                <a:solidFill>
                  <a:srgbClr val="000000"/>
                </a:solidFill>
                <a:effectLst/>
                <a:latin typeface="Arial" panose="020B0604020202020204" pitchFamily="34" charset="0"/>
                <a:cs typeface="Arial" panose="020B0604020202020204" pitchFamily="34" charset="0"/>
              </a:rPr>
              <a:t> </a:t>
            </a:r>
            <a:r>
              <a:rPr lang="en-GB" sz="2000" b="1" i="0" dirty="0" err="1">
                <a:solidFill>
                  <a:srgbClr val="000000"/>
                </a:solidFill>
                <a:effectLst/>
                <a:latin typeface="Arial" panose="020B0604020202020204" pitchFamily="34" charset="0"/>
                <a:cs typeface="Arial" panose="020B0604020202020204" pitchFamily="34" charset="0"/>
              </a:rPr>
              <a:t>có</a:t>
            </a:r>
            <a:r>
              <a:rPr lang="en-GB" sz="2000" b="1" i="0" dirty="0">
                <a:solidFill>
                  <a:srgbClr val="000000"/>
                </a:solidFill>
                <a:effectLst/>
                <a:latin typeface="Arial" panose="020B0604020202020204" pitchFamily="34" charset="0"/>
                <a:cs typeface="Arial" panose="020B0604020202020204" pitchFamily="34" charset="0"/>
              </a:rPr>
              <a:t> </a:t>
            </a:r>
            <a:r>
              <a:rPr lang="en-GB" sz="2000" b="1" i="0" dirty="0" err="1">
                <a:solidFill>
                  <a:srgbClr val="000000"/>
                </a:solidFill>
                <a:effectLst/>
                <a:latin typeface="Arial" panose="020B0604020202020204" pitchFamily="34" charset="0"/>
                <a:cs typeface="Arial" panose="020B0604020202020204" pitchFamily="34" charset="0"/>
              </a:rPr>
              <a:t>một</a:t>
            </a:r>
            <a:r>
              <a:rPr lang="en-GB" sz="2000" b="1" dirty="0">
                <a:solidFill>
                  <a:srgbClr val="000000"/>
                </a:solidFill>
                <a:latin typeface="Arial" panose="020B0604020202020204" pitchFamily="34" charset="0"/>
                <a:cs typeface="Arial" panose="020B0604020202020204" pitchFamily="34" charset="0"/>
              </a:rPr>
              <a:t>: </a:t>
            </a:r>
            <a:r>
              <a:rPr lang="en-GB" sz="2000" dirty="0" err="1">
                <a:solidFill>
                  <a:srgbClr val="000000"/>
                </a:solidFill>
                <a:latin typeface="Arial" panose="020B0604020202020204" pitchFamily="34" charset="0"/>
                <a:cs typeface="Arial" panose="020B0604020202020204" pitchFamily="34" charset="0"/>
              </a:rPr>
              <a:t>Chỉ</a:t>
            </a:r>
            <a:r>
              <a:rPr lang="en-GB" sz="2000" dirty="0">
                <a:solidFill>
                  <a:srgbClr val="000000"/>
                </a:solidFill>
                <a:latin typeface="Arial" panose="020B0604020202020204" pitchFamily="34" charset="0"/>
                <a:cs typeface="Arial" panose="020B0604020202020204" pitchFamily="34" charset="0"/>
              </a:rPr>
              <a:t> </a:t>
            </a:r>
            <a:r>
              <a:rPr lang="en-GB" sz="2000" dirty="0" err="1">
                <a:solidFill>
                  <a:srgbClr val="000000"/>
                </a:solidFill>
                <a:latin typeface="Arial" panose="020B0604020202020204" pitchFamily="34" charset="0"/>
                <a:cs typeface="Arial" panose="020B0604020202020204" pitchFamily="34" charset="0"/>
              </a:rPr>
              <a:t>được</a:t>
            </a:r>
            <a:r>
              <a:rPr lang="en-GB" sz="2000" dirty="0">
                <a:solidFill>
                  <a:srgbClr val="000000"/>
                </a:solidFill>
                <a:latin typeface="Arial" panose="020B0604020202020204" pitchFamily="34" charset="0"/>
                <a:cs typeface="Arial" panose="020B0604020202020204" pitchFamily="34" charset="0"/>
              </a:rPr>
              <a:t> </a:t>
            </a:r>
            <a:r>
              <a:rPr lang="en-GB" sz="2000" dirty="0" err="1">
                <a:solidFill>
                  <a:srgbClr val="000000"/>
                </a:solidFill>
                <a:latin typeface="Arial" panose="020B0604020202020204" pitchFamily="34" charset="0"/>
                <a:cs typeface="Arial" panose="020B0604020202020204" pitchFamily="34" charset="0"/>
              </a:rPr>
              <a:t>một</a:t>
            </a:r>
            <a:r>
              <a:rPr lang="en-GB" sz="2000" dirty="0">
                <a:solidFill>
                  <a:srgbClr val="000000"/>
                </a:solidFill>
                <a:latin typeface="Arial" panose="020B0604020202020204" pitchFamily="34" charset="0"/>
                <a:cs typeface="Arial" panose="020B0604020202020204" pitchFamily="34" charset="0"/>
              </a:rPr>
              <a:t> </a:t>
            </a:r>
            <a:r>
              <a:rPr lang="en-GB" sz="2000" dirty="0" err="1">
                <a:solidFill>
                  <a:srgbClr val="000000"/>
                </a:solidFill>
                <a:latin typeface="Arial" panose="020B0604020202020204" pitchFamily="34" charset="0"/>
                <a:cs typeface="Arial" panose="020B0604020202020204" pitchFamily="34" charset="0"/>
              </a:rPr>
              <a:t>và</a:t>
            </a:r>
            <a:r>
              <a:rPr lang="en-GB" sz="2000" dirty="0">
                <a:solidFill>
                  <a:srgbClr val="000000"/>
                </a:solidFill>
                <a:latin typeface="Arial" panose="020B0604020202020204" pitchFamily="34" charset="0"/>
                <a:cs typeface="Arial" panose="020B0604020202020204" pitchFamily="34" charset="0"/>
              </a:rPr>
              <a:t> </a:t>
            </a:r>
            <a:r>
              <a:rPr lang="en-GB" sz="2000" dirty="0" err="1">
                <a:solidFill>
                  <a:srgbClr val="000000"/>
                </a:solidFill>
                <a:latin typeface="Arial" panose="020B0604020202020204" pitchFamily="34" charset="0"/>
                <a:cs typeface="Arial" panose="020B0604020202020204" pitchFamily="34" charset="0"/>
              </a:rPr>
              <a:t>bắt</a:t>
            </a:r>
            <a:r>
              <a:rPr lang="en-GB" sz="2000" dirty="0">
                <a:solidFill>
                  <a:srgbClr val="000000"/>
                </a:solidFill>
                <a:latin typeface="Arial" panose="020B0604020202020204" pitchFamily="34" charset="0"/>
                <a:cs typeface="Arial" panose="020B0604020202020204" pitchFamily="34" charset="0"/>
              </a:rPr>
              <a:t> </a:t>
            </a:r>
            <a:r>
              <a:rPr lang="en-GB" sz="2000" dirty="0" err="1">
                <a:solidFill>
                  <a:srgbClr val="000000"/>
                </a:solidFill>
                <a:latin typeface="Arial" panose="020B0604020202020204" pitchFamily="34" charset="0"/>
                <a:cs typeface="Arial" panose="020B0604020202020204" pitchFamily="34" charset="0"/>
              </a:rPr>
              <a:t>buộc</a:t>
            </a:r>
            <a:r>
              <a:rPr lang="en-GB" sz="2000" dirty="0">
                <a:solidFill>
                  <a:srgbClr val="000000"/>
                </a:solidFill>
                <a:latin typeface="Arial" panose="020B0604020202020204" pitchFamily="34" charset="0"/>
                <a:cs typeface="Arial" panose="020B0604020202020204" pitchFamily="34" charset="0"/>
              </a:rPr>
              <a:t> </a:t>
            </a:r>
            <a:r>
              <a:rPr lang="en-GB" sz="2000" dirty="0" err="1">
                <a:solidFill>
                  <a:srgbClr val="000000"/>
                </a:solidFill>
                <a:latin typeface="Arial" panose="020B0604020202020204" pitchFamily="34" charset="0"/>
                <a:cs typeface="Arial" panose="020B0604020202020204" pitchFamily="34" charset="0"/>
              </a:rPr>
              <a:t>có</a:t>
            </a:r>
            <a:r>
              <a:rPr lang="en-GB" sz="2000" dirty="0">
                <a:solidFill>
                  <a:srgbClr val="000000"/>
                </a:solidFill>
                <a:latin typeface="Arial" panose="020B0604020202020204" pitchFamily="34" charset="0"/>
                <a:cs typeface="Arial" panose="020B0604020202020204" pitchFamily="34" charset="0"/>
              </a:rPr>
              <a:t> </a:t>
            </a:r>
            <a:r>
              <a:rPr lang="en-GB" sz="2000" dirty="0" err="1">
                <a:solidFill>
                  <a:srgbClr val="000000"/>
                </a:solidFill>
                <a:latin typeface="Arial" panose="020B0604020202020204" pitchFamily="34" charset="0"/>
                <a:cs typeface="Arial" panose="020B0604020202020204" pitchFamily="34" charset="0"/>
              </a:rPr>
              <a:t>một</a:t>
            </a:r>
            <a:r>
              <a:rPr lang="en-GB" sz="2000" dirty="0">
                <a:solidFill>
                  <a:srgbClr val="000000"/>
                </a:solidFill>
                <a:latin typeface="Arial" panose="020B0604020202020204" pitchFamily="34" charset="0"/>
                <a:cs typeface="Arial" panose="020B0604020202020204" pitchFamily="34" charset="0"/>
              </a:rPr>
              <a:t>.</a:t>
            </a:r>
            <a:endParaRPr lang="en-GB" sz="2000" b="0" i="0" dirty="0">
              <a:solidFill>
                <a:srgbClr val="000000"/>
              </a:solidFill>
              <a:effectLst/>
              <a:latin typeface="Arial" panose="020B0604020202020204" pitchFamily="34" charset="0"/>
              <a:cs typeface="Arial" panose="020B0604020202020204" pitchFamily="34" charset="0"/>
            </a:endParaRPr>
          </a:p>
          <a:p>
            <a:pPr marL="0" indent="0">
              <a:buNone/>
            </a:pPr>
            <a:r>
              <a:rPr lang="en-GB" sz="2000" dirty="0">
                <a:solidFill>
                  <a:srgbClr val="000000"/>
                </a:solidFill>
                <a:latin typeface="Arial" panose="020B0604020202020204" pitchFamily="34" charset="0"/>
                <a:cs typeface="Arial" panose="020B0604020202020204" pitchFamily="34" charset="0"/>
              </a:rPr>
              <a:t>		</a:t>
            </a:r>
          </a:p>
          <a:p>
            <a:endParaRPr lang="en-GB" sz="2000" b="0" i="0" dirty="0">
              <a:solidFill>
                <a:srgbClr val="000000"/>
              </a:solidFill>
              <a:effectLst/>
              <a:latin typeface="Arial" panose="020B0604020202020204" pitchFamily="34" charset="0"/>
              <a:cs typeface="Arial" panose="020B0604020202020204" pitchFamily="34" charset="0"/>
            </a:endParaRPr>
          </a:p>
          <a:p>
            <a:endParaRPr lang="en-GB" sz="2000" b="0" i="0" dirty="0">
              <a:solidFill>
                <a:srgbClr val="000000"/>
              </a:solidFill>
              <a:effectLst/>
              <a:latin typeface="Arial" panose="020B0604020202020204" pitchFamily="34" charset="0"/>
              <a:cs typeface="Arial" panose="020B0604020202020204" pitchFamily="34" charset="0"/>
            </a:endParaRPr>
          </a:p>
          <a:p>
            <a:pPr>
              <a:buFont typeface="Wingdings" panose="05000000000000000000" pitchFamily="2" charset="2"/>
              <a:buChar char="v"/>
            </a:pPr>
            <a:r>
              <a:rPr lang="en-GB" sz="2000" b="1" i="0" dirty="0" err="1">
                <a:solidFill>
                  <a:srgbClr val="000000"/>
                </a:solidFill>
                <a:effectLst/>
                <a:latin typeface="Arial" panose="020B0604020202020204" pitchFamily="34" charset="0"/>
                <a:cs typeface="Arial" panose="020B0604020202020204" pitchFamily="34" charset="0"/>
              </a:rPr>
              <a:t>Mối</a:t>
            </a:r>
            <a:r>
              <a:rPr lang="en-GB" sz="2000" b="1" i="0" dirty="0">
                <a:solidFill>
                  <a:srgbClr val="000000"/>
                </a:solidFill>
                <a:effectLst/>
                <a:latin typeface="Arial" panose="020B0604020202020204" pitchFamily="34" charset="0"/>
                <a:cs typeface="Arial" panose="020B0604020202020204" pitchFamily="34" charset="0"/>
              </a:rPr>
              <a:t> </a:t>
            </a:r>
            <a:r>
              <a:rPr lang="en-GB" sz="2000" b="1" i="0" dirty="0" err="1">
                <a:solidFill>
                  <a:srgbClr val="000000"/>
                </a:solidFill>
                <a:effectLst/>
                <a:latin typeface="Arial" panose="020B0604020202020204" pitchFamily="34" charset="0"/>
                <a:cs typeface="Arial" panose="020B0604020202020204" pitchFamily="34" charset="0"/>
              </a:rPr>
              <a:t>quan</a:t>
            </a:r>
            <a:r>
              <a:rPr lang="en-GB" sz="2000" b="1" i="0" dirty="0">
                <a:solidFill>
                  <a:srgbClr val="000000"/>
                </a:solidFill>
                <a:effectLst/>
                <a:latin typeface="Arial" panose="020B0604020202020204" pitchFamily="34" charset="0"/>
                <a:cs typeface="Arial" panose="020B0604020202020204" pitchFamily="34" charset="0"/>
              </a:rPr>
              <a:t> </a:t>
            </a:r>
            <a:r>
              <a:rPr lang="en-GB" sz="2000" b="1" i="0" dirty="0" err="1">
                <a:solidFill>
                  <a:srgbClr val="000000"/>
                </a:solidFill>
                <a:effectLst/>
                <a:latin typeface="Arial" panose="020B0604020202020204" pitchFamily="34" charset="0"/>
                <a:cs typeface="Arial" panose="020B0604020202020204" pitchFamily="34" charset="0"/>
              </a:rPr>
              <a:t>hệ</a:t>
            </a:r>
            <a:r>
              <a:rPr lang="en-GB" sz="2000" b="1" i="0" dirty="0">
                <a:solidFill>
                  <a:srgbClr val="000000"/>
                </a:solidFill>
                <a:effectLst/>
                <a:latin typeface="Arial" panose="020B0604020202020204" pitchFamily="34" charset="0"/>
                <a:cs typeface="Arial" panose="020B0604020202020204" pitchFamily="34" charset="0"/>
              </a:rPr>
              <a:t> </a:t>
            </a:r>
            <a:r>
              <a:rPr lang="en-GB" sz="2000" b="1" i="0" dirty="0" err="1">
                <a:solidFill>
                  <a:srgbClr val="000000"/>
                </a:solidFill>
                <a:effectLst/>
                <a:latin typeface="Arial" panose="020B0604020202020204" pitchFamily="34" charset="0"/>
                <a:cs typeface="Arial" panose="020B0604020202020204" pitchFamily="34" charset="0"/>
              </a:rPr>
              <a:t>không</a:t>
            </a:r>
            <a:r>
              <a:rPr lang="en-GB" sz="2000" b="1" i="0" dirty="0">
                <a:solidFill>
                  <a:srgbClr val="000000"/>
                </a:solidFill>
                <a:effectLst/>
                <a:latin typeface="Arial" panose="020B0604020202020204" pitchFamily="34" charset="0"/>
                <a:cs typeface="Arial" panose="020B0604020202020204" pitchFamily="34" charset="0"/>
              </a:rPr>
              <a:t> </a:t>
            </a:r>
            <a:r>
              <a:rPr lang="en-GB" sz="2000" b="1" i="0" dirty="0" err="1">
                <a:solidFill>
                  <a:srgbClr val="000000"/>
                </a:solidFill>
                <a:effectLst/>
                <a:latin typeface="Arial" panose="020B0604020202020204" pitchFamily="34" charset="0"/>
                <a:cs typeface="Arial" panose="020B0604020202020204" pitchFamily="34" charset="0"/>
              </a:rPr>
              <a:t>hoặc</a:t>
            </a:r>
            <a:r>
              <a:rPr lang="en-GB" sz="2000" b="1" i="0" dirty="0">
                <a:solidFill>
                  <a:srgbClr val="000000"/>
                </a:solidFill>
                <a:effectLst/>
                <a:latin typeface="Arial" panose="020B0604020202020204" pitchFamily="34" charset="0"/>
                <a:cs typeface="Arial" panose="020B0604020202020204" pitchFamily="34" charset="0"/>
              </a:rPr>
              <a:t> </a:t>
            </a:r>
            <a:r>
              <a:rPr lang="en-GB" sz="2000" b="1" i="0" dirty="0" err="1">
                <a:solidFill>
                  <a:srgbClr val="000000"/>
                </a:solidFill>
                <a:effectLst/>
                <a:latin typeface="Arial" panose="020B0604020202020204" pitchFamily="34" charset="0"/>
                <a:cs typeface="Arial" panose="020B0604020202020204" pitchFamily="34" charset="0"/>
              </a:rPr>
              <a:t>một</a:t>
            </a:r>
            <a:r>
              <a:rPr lang="en-GB" sz="2000" b="1" dirty="0">
                <a:solidFill>
                  <a:srgbClr val="000000"/>
                </a:solidFill>
                <a:latin typeface="Arial" panose="020B0604020202020204" pitchFamily="34" charset="0"/>
                <a:cs typeface="Arial" panose="020B0604020202020204" pitchFamily="34" charset="0"/>
              </a:rPr>
              <a:t>: </a:t>
            </a:r>
            <a:r>
              <a:rPr lang="en-GB" sz="2000" dirty="0">
                <a:solidFill>
                  <a:srgbClr val="000000"/>
                </a:solidFill>
                <a:latin typeface="Arial" panose="020B0604020202020204" pitchFamily="34" charset="0"/>
                <a:cs typeface="Arial" panose="020B0604020202020204" pitchFamily="34" charset="0"/>
              </a:rPr>
              <a:t>Optional, </a:t>
            </a:r>
            <a:r>
              <a:rPr lang="en-GB" sz="2000" dirty="0" err="1">
                <a:solidFill>
                  <a:srgbClr val="000000"/>
                </a:solidFill>
                <a:latin typeface="Arial" panose="020B0604020202020204" pitchFamily="34" charset="0"/>
                <a:cs typeface="Arial" panose="020B0604020202020204" pitchFamily="34" charset="0"/>
              </a:rPr>
              <a:t>có</a:t>
            </a:r>
            <a:r>
              <a:rPr lang="en-GB" sz="2000" dirty="0">
                <a:solidFill>
                  <a:srgbClr val="000000"/>
                </a:solidFill>
                <a:latin typeface="Arial" panose="020B0604020202020204" pitchFamily="34" charset="0"/>
                <a:cs typeface="Arial" panose="020B0604020202020204" pitchFamily="34" charset="0"/>
              </a:rPr>
              <a:t> </a:t>
            </a:r>
            <a:r>
              <a:rPr lang="en-GB" sz="2000" dirty="0" err="1">
                <a:solidFill>
                  <a:srgbClr val="000000"/>
                </a:solidFill>
                <a:latin typeface="Arial" panose="020B0604020202020204" pitchFamily="34" charset="0"/>
                <a:cs typeface="Arial" panose="020B0604020202020204" pitchFamily="34" charset="0"/>
              </a:rPr>
              <a:t>một</a:t>
            </a:r>
            <a:r>
              <a:rPr lang="en-GB" sz="2000" dirty="0">
                <a:solidFill>
                  <a:srgbClr val="000000"/>
                </a:solidFill>
                <a:latin typeface="Arial" panose="020B0604020202020204" pitchFamily="34" charset="0"/>
                <a:cs typeface="Arial" panose="020B0604020202020204" pitchFamily="34" charset="0"/>
              </a:rPr>
              <a:t> </a:t>
            </a:r>
            <a:r>
              <a:rPr lang="en-GB" sz="2000" dirty="0" err="1">
                <a:solidFill>
                  <a:srgbClr val="000000"/>
                </a:solidFill>
                <a:latin typeface="Arial" panose="020B0604020202020204" pitchFamily="34" charset="0"/>
                <a:cs typeface="Arial" panose="020B0604020202020204" pitchFamily="34" charset="0"/>
              </a:rPr>
              <a:t>hoặc</a:t>
            </a:r>
            <a:r>
              <a:rPr lang="en-GB" sz="2000" dirty="0">
                <a:solidFill>
                  <a:srgbClr val="000000"/>
                </a:solidFill>
                <a:latin typeface="Arial" panose="020B0604020202020204" pitchFamily="34" charset="0"/>
                <a:cs typeface="Arial" panose="020B0604020202020204" pitchFamily="34" charset="0"/>
              </a:rPr>
              <a:t> </a:t>
            </a:r>
            <a:r>
              <a:rPr lang="en-GB" sz="2000" dirty="0" err="1">
                <a:solidFill>
                  <a:srgbClr val="000000"/>
                </a:solidFill>
                <a:latin typeface="Arial" panose="020B0604020202020204" pitchFamily="34" charset="0"/>
                <a:cs typeface="Arial" panose="020B0604020202020204" pitchFamily="34" charset="0"/>
              </a:rPr>
              <a:t>không</a:t>
            </a:r>
            <a:r>
              <a:rPr lang="en-GB" sz="2000" dirty="0">
                <a:solidFill>
                  <a:srgbClr val="000000"/>
                </a:solidFill>
                <a:latin typeface="Arial" panose="020B0604020202020204" pitchFamily="34" charset="0"/>
                <a:cs typeface="Arial" panose="020B0604020202020204" pitchFamily="34" charset="0"/>
              </a:rPr>
              <a:t> </a:t>
            </a:r>
            <a:r>
              <a:rPr lang="en-GB" sz="2000" dirty="0" err="1">
                <a:solidFill>
                  <a:srgbClr val="000000"/>
                </a:solidFill>
                <a:latin typeface="Arial" panose="020B0604020202020204" pitchFamily="34" charset="0"/>
                <a:cs typeface="Arial" panose="020B0604020202020204" pitchFamily="34" charset="0"/>
              </a:rPr>
              <a:t>có</a:t>
            </a:r>
            <a:r>
              <a:rPr lang="en-GB" sz="2000" dirty="0">
                <a:solidFill>
                  <a:srgbClr val="000000"/>
                </a:solidFill>
                <a:latin typeface="Arial" panose="020B0604020202020204" pitchFamily="34" charset="0"/>
                <a:cs typeface="Arial" panose="020B0604020202020204" pitchFamily="34" charset="0"/>
              </a:rPr>
              <a:t>.</a:t>
            </a:r>
            <a:endParaRPr lang="en-GB" sz="2000" b="0" i="0" dirty="0">
              <a:solidFill>
                <a:srgbClr val="000000"/>
              </a:solidFill>
              <a:effectLst/>
              <a:latin typeface="Arial" panose="020B0604020202020204" pitchFamily="34" charset="0"/>
              <a:cs typeface="Arial" panose="020B0604020202020204" pitchFamily="34" charset="0"/>
            </a:endParaRPr>
          </a:p>
          <a:p>
            <a:endParaRPr lang="en-GB" sz="2000" b="0" i="0" dirty="0">
              <a:solidFill>
                <a:srgbClr val="000000"/>
              </a:solidFill>
              <a:effectLst/>
              <a:latin typeface="Arial" panose="020B0604020202020204" pitchFamily="34" charset="0"/>
              <a:cs typeface="Arial" panose="020B0604020202020204" pitchFamily="34" charset="0"/>
            </a:endParaRPr>
          </a:p>
          <a:p>
            <a:pPr marL="0" indent="0">
              <a:buNone/>
            </a:pPr>
            <a:endParaRPr lang="en-GB" b="0" i="0" dirty="0">
              <a:solidFill>
                <a:srgbClr val="000000"/>
              </a:solidFill>
              <a:effectLst/>
              <a:latin typeface="Arial" panose="020B0604020202020204" pitchFamily="34" charset="0"/>
              <a:cs typeface="Arial" panose="020B0604020202020204" pitchFamily="34" charset="0"/>
            </a:endParaRPr>
          </a:p>
          <a:p>
            <a:pPr marL="0" indent="0">
              <a:buNone/>
            </a:pPr>
            <a:r>
              <a:rPr lang="en-US" dirty="0">
                <a:latin typeface="Arial" panose="020B0604020202020204" pitchFamily="34" charset="0"/>
                <a:cs typeface="Arial" panose="020B0604020202020204" pitchFamily="34" charset="0"/>
              </a:rPr>
              <a:t>	</a:t>
            </a:r>
            <a:endParaRPr lang="en-GB" dirty="0">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FB0C7184-CA40-465C-8B38-271D0F9C72A2}"/>
              </a:ext>
            </a:extLst>
          </p:cNvPr>
          <p:cNvPicPr>
            <a:picLocks noChangeAspect="1"/>
          </p:cNvPicPr>
          <p:nvPr/>
        </p:nvPicPr>
        <p:blipFill>
          <a:blip r:embed="rId2"/>
          <a:stretch>
            <a:fillRect/>
          </a:stretch>
        </p:blipFill>
        <p:spPr>
          <a:xfrm>
            <a:off x="1790701" y="2263415"/>
            <a:ext cx="3086100" cy="657225"/>
          </a:xfrm>
          <a:prstGeom prst="rect">
            <a:avLst/>
          </a:prstGeom>
        </p:spPr>
      </p:pic>
      <p:pic>
        <p:nvPicPr>
          <p:cNvPr id="11" name="Picture 10">
            <a:extLst>
              <a:ext uri="{FF2B5EF4-FFF2-40B4-BE49-F238E27FC236}">
                <a16:creationId xmlns:a16="http://schemas.microsoft.com/office/drawing/2014/main" id="{626D59DA-98F0-4F95-A6A6-5F7C3A874407}"/>
              </a:ext>
            </a:extLst>
          </p:cNvPr>
          <p:cNvPicPr>
            <a:picLocks noChangeAspect="1"/>
          </p:cNvPicPr>
          <p:nvPr/>
        </p:nvPicPr>
        <p:blipFill>
          <a:blip r:embed="rId3"/>
          <a:stretch>
            <a:fillRect/>
          </a:stretch>
        </p:blipFill>
        <p:spPr>
          <a:xfrm>
            <a:off x="1752601" y="3556902"/>
            <a:ext cx="3124200" cy="847725"/>
          </a:xfrm>
          <a:prstGeom prst="rect">
            <a:avLst/>
          </a:prstGeom>
        </p:spPr>
      </p:pic>
      <p:pic>
        <p:nvPicPr>
          <p:cNvPr id="13" name="Picture 12">
            <a:extLst>
              <a:ext uri="{FF2B5EF4-FFF2-40B4-BE49-F238E27FC236}">
                <a16:creationId xmlns:a16="http://schemas.microsoft.com/office/drawing/2014/main" id="{656508CC-569C-409F-97B7-CB6C3839859C}"/>
              </a:ext>
            </a:extLst>
          </p:cNvPr>
          <p:cNvPicPr>
            <a:picLocks noChangeAspect="1"/>
          </p:cNvPicPr>
          <p:nvPr/>
        </p:nvPicPr>
        <p:blipFill>
          <a:blip r:embed="rId4"/>
          <a:stretch>
            <a:fillRect/>
          </a:stretch>
        </p:blipFill>
        <p:spPr>
          <a:xfrm>
            <a:off x="1790701" y="5310187"/>
            <a:ext cx="3181350" cy="542925"/>
          </a:xfrm>
          <a:prstGeom prst="rect">
            <a:avLst/>
          </a:prstGeom>
        </p:spPr>
      </p:pic>
    </p:spTree>
    <p:extLst>
      <p:ext uri="{BB962C8B-B14F-4D97-AF65-F5344CB8AC3E}">
        <p14:creationId xmlns:p14="http://schemas.microsoft.com/office/powerpoint/2010/main" val="5715193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5E27C7C-4B68-4BBC-BF36-8959D8493E4A}"/>
              </a:ext>
            </a:extLst>
          </p:cNvPr>
          <p:cNvSpPr>
            <a:spLocks noGrp="1"/>
          </p:cNvSpPr>
          <p:nvPr>
            <p:ph type="title"/>
          </p:nvPr>
        </p:nvSpPr>
        <p:spPr>
          <a:noFill/>
          <a:ln>
            <a:noFill/>
          </a:ln>
        </p:spPr>
        <p:txBody>
          <a:bodyPr>
            <a:normAutofit/>
          </a:bodyPr>
          <a:lstStyle/>
          <a:p>
            <a:r>
              <a:rPr lang="en-US" sz="5400" b="1" dirty="0" err="1">
                <a:latin typeface="Arial" panose="020B0604020202020204" pitchFamily="34" charset="0"/>
                <a:cs typeface="Arial" panose="020B0604020202020204" pitchFamily="34" charset="0"/>
              </a:rPr>
              <a:t>Các</a:t>
            </a:r>
            <a:r>
              <a:rPr lang="en-US" sz="5400" b="1" dirty="0">
                <a:latin typeface="Arial" panose="020B0604020202020204" pitchFamily="34" charset="0"/>
                <a:cs typeface="Arial" panose="020B0604020202020204" pitchFamily="34" charset="0"/>
              </a:rPr>
              <a:t> </a:t>
            </a:r>
            <a:r>
              <a:rPr lang="en-US" sz="5400" b="1" dirty="0" err="1">
                <a:latin typeface="Arial" panose="020B0604020202020204" pitchFamily="34" charset="0"/>
                <a:cs typeface="Arial" panose="020B0604020202020204" pitchFamily="34" charset="0"/>
              </a:rPr>
              <a:t>ký</a:t>
            </a:r>
            <a:r>
              <a:rPr lang="en-US" sz="5400" b="1" dirty="0">
                <a:latin typeface="Arial" panose="020B0604020202020204" pitchFamily="34" charset="0"/>
                <a:cs typeface="Arial" panose="020B0604020202020204" pitchFamily="34" charset="0"/>
              </a:rPr>
              <a:t> </a:t>
            </a:r>
            <a:r>
              <a:rPr lang="en-US" sz="5400" b="1" dirty="0" err="1">
                <a:latin typeface="Arial" panose="020B0604020202020204" pitchFamily="34" charset="0"/>
                <a:cs typeface="Arial" panose="020B0604020202020204" pitchFamily="34" charset="0"/>
              </a:rPr>
              <a:t>hiệu</a:t>
            </a:r>
            <a:r>
              <a:rPr lang="en-US" sz="5400" b="1" dirty="0">
                <a:latin typeface="Arial" panose="020B0604020202020204" pitchFamily="34" charset="0"/>
                <a:cs typeface="Arial" panose="020B0604020202020204" pitchFamily="34" charset="0"/>
              </a:rPr>
              <a:t> </a:t>
            </a:r>
            <a:r>
              <a:rPr lang="en-US" sz="5400" b="1" dirty="0" err="1">
                <a:latin typeface="Arial" panose="020B0604020202020204" pitchFamily="34" charset="0"/>
                <a:cs typeface="Arial" panose="020B0604020202020204" pitchFamily="34" charset="0"/>
              </a:rPr>
              <a:t>trong</a:t>
            </a:r>
            <a:r>
              <a:rPr lang="en-US" sz="5400" b="1" dirty="0">
                <a:latin typeface="Arial" panose="020B0604020202020204" pitchFamily="34" charset="0"/>
                <a:cs typeface="Arial" panose="020B0604020202020204" pitchFamily="34" charset="0"/>
              </a:rPr>
              <a:t> ERD</a:t>
            </a:r>
          </a:p>
        </p:txBody>
      </p:sp>
      <p:sp>
        <p:nvSpPr>
          <p:cNvPr id="7" name="Slide Number Placeholder 5">
            <a:extLst>
              <a:ext uri="{FF2B5EF4-FFF2-40B4-BE49-F238E27FC236}">
                <a16:creationId xmlns:a16="http://schemas.microsoft.com/office/drawing/2014/main" id="{4ECDE54D-4BD2-4764-A36A-8487DB61E7A6}"/>
              </a:ext>
            </a:extLst>
          </p:cNvPr>
          <p:cNvSpPr>
            <a:spLocks noGrp="1"/>
          </p:cNvSpPr>
          <p:nvPr>
            <p:ph type="sldNum" sz="quarter" idx="12"/>
          </p:nvPr>
        </p:nvSpPr>
        <p:spPr>
          <a:xfrm>
            <a:off x="8610600" y="6356350"/>
            <a:ext cx="2743200" cy="365125"/>
          </a:xfrm>
        </p:spPr>
        <p:txBody>
          <a:bodyPr/>
          <a:lstStyle/>
          <a:p>
            <a:fld id="{D8DA9DAA-006C-4F4B-980E-E3DF019B24E2}" type="slidenum">
              <a:rPr lang="en-US" b="1" cap="all" spc="100" smtClean="0">
                <a:solidFill>
                  <a:schemeClr val="accent2"/>
                </a:solidFill>
                <a:latin typeface="Arial" panose="020B0604020202020204" pitchFamily="34" charset="0"/>
                <a:cs typeface="Arial" panose="020B0604020202020204" pitchFamily="34" charset="0"/>
              </a:rPr>
              <a:t>16</a:t>
            </a:fld>
            <a:endParaRPr lang="en-US" b="1" cap="all" spc="100" dirty="0">
              <a:solidFill>
                <a:schemeClr val="accent2"/>
              </a:solidFill>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786530E8-D960-49B6-BBF8-5679A76DA0B4}"/>
              </a:ext>
            </a:extLst>
          </p:cNvPr>
          <p:cNvSpPr>
            <a:spLocks noGrp="1"/>
          </p:cNvSpPr>
          <p:nvPr>
            <p:ph idx="1"/>
          </p:nvPr>
        </p:nvSpPr>
        <p:spPr/>
        <p:txBody>
          <a:bodyPr>
            <a:normAutofit fontScale="92500" lnSpcReduction="20000"/>
          </a:bodyPr>
          <a:lstStyle/>
          <a:p>
            <a:pPr>
              <a:buFont typeface="Wingdings" panose="05000000000000000000" pitchFamily="2" charset="2"/>
              <a:buChar char="v"/>
            </a:pPr>
            <a:r>
              <a:rPr lang="en-GB" sz="2000" b="1" i="0" dirty="0" err="1">
                <a:solidFill>
                  <a:srgbClr val="000000"/>
                </a:solidFill>
                <a:effectLst/>
                <a:latin typeface="Arial" panose="020B0604020202020204" pitchFamily="34" charset="0"/>
                <a:cs typeface="Arial" panose="020B0604020202020204" pitchFamily="34" charset="0"/>
              </a:rPr>
              <a:t>Mối</a:t>
            </a:r>
            <a:r>
              <a:rPr lang="en-GB" sz="2000" b="1" i="0" dirty="0">
                <a:solidFill>
                  <a:srgbClr val="000000"/>
                </a:solidFill>
                <a:effectLst/>
                <a:latin typeface="Arial" panose="020B0604020202020204" pitchFamily="34" charset="0"/>
                <a:cs typeface="Arial" panose="020B0604020202020204" pitchFamily="34" charset="0"/>
              </a:rPr>
              <a:t> </a:t>
            </a:r>
            <a:r>
              <a:rPr lang="en-GB" sz="2000" b="1" i="0" dirty="0" err="1">
                <a:solidFill>
                  <a:srgbClr val="000000"/>
                </a:solidFill>
                <a:effectLst/>
                <a:latin typeface="Arial" panose="020B0604020202020204" pitchFamily="34" charset="0"/>
                <a:cs typeface="Arial" panose="020B0604020202020204" pitchFamily="34" charset="0"/>
              </a:rPr>
              <a:t>quan</a:t>
            </a:r>
            <a:r>
              <a:rPr lang="en-GB" sz="2000" b="1" i="0" dirty="0">
                <a:solidFill>
                  <a:srgbClr val="000000"/>
                </a:solidFill>
                <a:effectLst/>
                <a:latin typeface="Arial" panose="020B0604020202020204" pitchFamily="34" charset="0"/>
                <a:cs typeface="Arial" panose="020B0604020202020204" pitchFamily="34" charset="0"/>
              </a:rPr>
              <a:t> </a:t>
            </a:r>
            <a:r>
              <a:rPr lang="en-GB" sz="2000" b="1" i="0" dirty="0" err="1">
                <a:solidFill>
                  <a:srgbClr val="000000"/>
                </a:solidFill>
                <a:effectLst/>
                <a:latin typeface="Arial" panose="020B0604020202020204" pitchFamily="34" charset="0"/>
                <a:cs typeface="Arial" panose="020B0604020202020204" pitchFamily="34" charset="0"/>
              </a:rPr>
              <a:t>hệ</a:t>
            </a:r>
            <a:r>
              <a:rPr lang="en-GB" sz="2000" b="1" i="0" dirty="0">
                <a:solidFill>
                  <a:srgbClr val="000000"/>
                </a:solidFill>
                <a:effectLst/>
                <a:latin typeface="Arial" panose="020B0604020202020204" pitchFamily="34" charset="0"/>
                <a:cs typeface="Arial" panose="020B0604020202020204" pitchFamily="34" charset="0"/>
              </a:rPr>
              <a:t> </a:t>
            </a:r>
            <a:r>
              <a:rPr lang="en-GB" sz="2000" b="1" i="0" dirty="0" err="1">
                <a:solidFill>
                  <a:srgbClr val="000000"/>
                </a:solidFill>
                <a:effectLst/>
                <a:latin typeface="Arial" panose="020B0604020202020204" pitchFamily="34" charset="0"/>
                <a:cs typeface="Arial" panose="020B0604020202020204" pitchFamily="34" charset="0"/>
              </a:rPr>
              <a:t>nhiều</a:t>
            </a:r>
            <a:r>
              <a:rPr lang="en-GB" sz="2000" b="1" dirty="0">
                <a:solidFill>
                  <a:srgbClr val="000000"/>
                </a:solidFill>
                <a:latin typeface="Arial" panose="020B0604020202020204" pitchFamily="34" charset="0"/>
                <a:cs typeface="Arial" panose="020B0604020202020204" pitchFamily="34" charset="0"/>
              </a:rPr>
              <a:t>: </a:t>
            </a:r>
            <a:r>
              <a:rPr lang="en-GB" sz="2000" dirty="0" err="1">
                <a:solidFill>
                  <a:srgbClr val="000000"/>
                </a:solidFill>
                <a:latin typeface="Arial" panose="020B0604020202020204" pitchFamily="34" charset="0"/>
                <a:cs typeface="Arial" panose="020B0604020202020204" pitchFamily="34" charset="0"/>
              </a:rPr>
              <a:t>Mối</a:t>
            </a:r>
            <a:r>
              <a:rPr lang="en-GB" sz="2000" dirty="0">
                <a:solidFill>
                  <a:srgbClr val="000000"/>
                </a:solidFill>
                <a:latin typeface="Arial" panose="020B0604020202020204" pitchFamily="34" charset="0"/>
                <a:cs typeface="Arial" panose="020B0604020202020204" pitchFamily="34" charset="0"/>
              </a:rPr>
              <a:t> </a:t>
            </a:r>
            <a:r>
              <a:rPr lang="en-GB" sz="2000" dirty="0" err="1">
                <a:solidFill>
                  <a:srgbClr val="000000"/>
                </a:solidFill>
                <a:latin typeface="Arial" panose="020B0604020202020204" pitchFamily="34" charset="0"/>
                <a:cs typeface="Arial" panose="020B0604020202020204" pitchFamily="34" charset="0"/>
              </a:rPr>
              <a:t>quan</a:t>
            </a:r>
            <a:r>
              <a:rPr lang="en-GB" sz="2000" dirty="0">
                <a:solidFill>
                  <a:srgbClr val="000000"/>
                </a:solidFill>
                <a:latin typeface="Arial" panose="020B0604020202020204" pitchFamily="34" charset="0"/>
                <a:cs typeface="Arial" panose="020B0604020202020204" pitchFamily="34" charset="0"/>
              </a:rPr>
              <a:t> </a:t>
            </a:r>
            <a:r>
              <a:rPr lang="en-GB" sz="2000" dirty="0" err="1">
                <a:solidFill>
                  <a:srgbClr val="000000"/>
                </a:solidFill>
                <a:latin typeface="Arial" panose="020B0604020202020204" pitchFamily="34" charset="0"/>
                <a:cs typeface="Arial" panose="020B0604020202020204" pitchFamily="34" charset="0"/>
              </a:rPr>
              <a:t>hệ</a:t>
            </a:r>
            <a:r>
              <a:rPr lang="en-GB" sz="2000" dirty="0">
                <a:solidFill>
                  <a:srgbClr val="000000"/>
                </a:solidFill>
                <a:latin typeface="Arial" panose="020B0604020202020204" pitchFamily="34" charset="0"/>
                <a:cs typeface="Arial" panose="020B0604020202020204" pitchFamily="34" charset="0"/>
              </a:rPr>
              <a:t> </a:t>
            </a:r>
            <a:r>
              <a:rPr lang="en-GB" sz="2000" dirty="0" err="1">
                <a:solidFill>
                  <a:srgbClr val="000000"/>
                </a:solidFill>
                <a:latin typeface="Arial" panose="020B0604020202020204" pitchFamily="34" charset="0"/>
                <a:cs typeface="Arial" panose="020B0604020202020204" pitchFamily="34" charset="0"/>
              </a:rPr>
              <a:t>nhiều</a:t>
            </a:r>
            <a:r>
              <a:rPr lang="en-GB" sz="2000" dirty="0">
                <a:solidFill>
                  <a:srgbClr val="000000"/>
                </a:solidFill>
                <a:latin typeface="Arial" panose="020B0604020202020204" pitchFamily="34" charset="0"/>
                <a:cs typeface="Arial" panose="020B0604020202020204" pitchFamily="34" charset="0"/>
              </a:rPr>
              <a:t> – </a:t>
            </a:r>
            <a:r>
              <a:rPr lang="en-GB" sz="2000" dirty="0" err="1">
                <a:solidFill>
                  <a:srgbClr val="000000"/>
                </a:solidFill>
                <a:latin typeface="Arial" panose="020B0604020202020204" pitchFamily="34" charset="0"/>
                <a:cs typeface="Arial" panose="020B0604020202020204" pitchFamily="34" charset="0"/>
              </a:rPr>
              <a:t>nhiều</a:t>
            </a:r>
            <a:r>
              <a:rPr lang="en-GB" sz="2000" dirty="0">
                <a:solidFill>
                  <a:srgbClr val="000000"/>
                </a:solidFill>
                <a:latin typeface="Arial" panose="020B0604020202020204" pitchFamily="34" charset="0"/>
                <a:cs typeface="Arial" panose="020B0604020202020204" pitchFamily="34" charset="0"/>
              </a:rPr>
              <a:t>.</a:t>
            </a:r>
            <a:endParaRPr lang="en-GB" sz="2000" b="0" i="0" dirty="0">
              <a:solidFill>
                <a:srgbClr val="000000"/>
              </a:solidFill>
              <a:effectLst/>
              <a:latin typeface="Arial" panose="020B0604020202020204" pitchFamily="34" charset="0"/>
              <a:cs typeface="Arial" panose="020B0604020202020204" pitchFamily="34" charset="0"/>
            </a:endParaRPr>
          </a:p>
          <a:p>
            <a:endParaRPr lang="en-GB" sz="2000" b="0" i="0" dirty="0">
              <a:solidFill>
                <a:srgbClr val="000000"/>
              </a:solidFill>
              <a:effectLst/>
              <a:latin typeface="Arial" panose="020B0604020202020204" pitchFamily="34" charset="0"/>
              <a:cs typeface="Arial" panose="020B0604020202020204" pitchFamily="34" charset="0"/>
            </a:endParaRPr>
          </a:p>
          <a:p>
            <a:endParaRPr lang="en-GB" sz="2000" b="0" i="0" dirty="0">
              <a:solidFill>
                <a:srgbClr val="000000"/>
              </a:solidFill>
              <a:effectLst/>
              <a:latin typeface="Arial" panose="020B0604020202020204" pitchFamily="34" charset="0"/>
              <a:cs typeface="Arial" panose="020B0604020202020204" pitchFamily="34" charset="0"/>
            </a:endParaRPr>
          </a:p>
          <a:p>
            <a:pPr marL="0" indent="0">
              <a:buNone/>
            </a:pPr>
            <a:r>
              <a:rPr lang="en-GB" sz="2000" dirty="0">
                <a:solidFill>
                  <a:srgbClr val="000000"/>
                </a:solidFill>
                <a:latin typeface="Arial" panose="020B0604020202020204" pitchFamily="34" charset="0"/>
                <a:cs typeface="Arial" panose="020B0604020202020204" pitchFamily="34" charset="0"/>
              </a:rPr>
              <a:t>	</a:t>
            </a:r>
            <a:endParaRPr lang="en-GB" sz="2000" b="0" i="0" dirty="0">
              <a:solidFill>
                <a:srgbClr val="000000"/>
              </a:solidFill>
              <a:effectLst/>
              <a:latin typeface="Arial" panose="020B0604020202020204" pitchFamily="34" charset="0"/>
              <a:cs typeface="Arial" panose="020B0604020202020204" pitchFamily="34" charset="0"/>
            </a:endParaRPr>
          </a:p>
          <a:p>
            <a:pPr>
              <a:buFont typeface="Wingdings" panose="05000000000000000000" pitchFamily="2" charset="2"/>
              <a:buChar char="v"/>
            </a:pPr>
            <a:r>
              <a:rPr lang="en-GB" sz="2000" b="1" i="0" dirty="0" err="1">
                <a:solidFill>
                  <a:srgbClr val="000000"/>
                </a:solidFill>
                <a:effectLst/>
                <a:latin typeface="Arial" panose="020B0604020202020204" pitchFamily="34" charset="0"/>
                <a:cs typeface="Arial" panose="020B0604020202020204" pitchFamily="34" charset="0"/>
              </a:rPr>
              <a:t>Mối</a:t>
            </a:r>
            <a:r>
              <a:rPr lang="en-GB" sz="2000" b="1" i="0" dirty="0">
                <a:solidFill>
                  <a:srgbClr val="000000"/>
                </a:solidFill>
                <a:effectLst/>
                <a:latin typeface="Arial" panose="020B0604020202020204" pitchFamily="34" charset="0"/>
                <a:cs typeface="Arial" panose="020B0604020202020204" pitchFamily="34" charset="0"/>
              </a:rPr>
              <a:t> </a:t>
            </a:r>
            <a:r>
              <a:rPr lang="en-GB" sz="2000" b="1" i="0" dirty="0" err="1">
                <a:solidFill>
                  <a:srgbClr val="000000"/>
                </a:solidFill>
                <a:effectLst/>
                <a:latin typeface="Arial" panose="020B0604020202020204" pitchFamily="34" charset="0"/>
                <a:cs typeface="Arial" panose="020B0604020202020204" pitchFamily="34" charset="0"/>
              </a:rPr>
              <a:t>quan</a:t>
            </a:r>
            <a:r>
              <a:rPr lang="en-GB" sz="2000" b="1" i="0" dirty="0">
                <a:solidFill>
                  <a:srgbClr val="000000"/>
                </a:solidFill>
                <a:effectLst/>
                <a:latin typeface="Arial" panose="020B0604020202020204" pitchFamily="34" charset="0"/>
                <a:cs typeface="Arial" panose="020B0604020202020204" pitchFamily="34" charset="0"/>
              </a:rPr>
              <a:t> </a:t>
            </a:r>
            <a:r>
              <a:rPr lang="en-GB" sz="2000" b="1" i="0" dirty="0" err="1">
                <a:solidFill>
                  <a:srgbClr val="000000"/>
                </a:solidFill>
                <a:effectLst/>
                <a:latin typeface="Arial" panose="020B0604020202020204" pitchFamily="34" charset="0"/>
                <a:cs typeface="Arial" panose="020B0604020202020204" pitchFamily="34" charset="0"/>
              </a:rPr>
              <a:t>hệ</a:t>
            </a:r>
            <a:r>
              <a:rPr lang="en-GB" sz="2000" b="1" i="0" dirty="0">
                <a:solidFill>
                  <a:srgbClr val="000000"/>
                </a:solidFill>
                <a:effectLst/>
                <a:latin typeface="Arial" panose="020B0604020202020204" pitchFamily="34" charset="0"/>
                <a:cs typeface="Arial" panose="020B0604020202020204" pitchFamily="34" charset="0"/>
              </a:rPr>
              <a:t> </a:t>
            </a:r>
            <a:r>
              <a:rPr lang="en-GB" sz="2000" b="1" i="0" dirty="0" err="1">
                <a:solidFill>
                  <a:srgbClr val="000000"/>
                </a:solidFill>
                <a:effectLst/>
                <a:latin typeface="Arial" panose="020B0604020202020204" pitchFamily="34" charset="0"/>
                <a:cs typeface="Arial" panose="020B0604020202020204" pitchFamily="34" charset="0"/>
              </a:rPr>
              <a:t>một</a:t>
            </a:r>
            <a:r>
              <a:rPr lang="en-GB" sz="2000" b="1" i="0" dirty="0">
                <a:solidFill>
                  <a:srgbClr val="000000"/>
                </a:solidFill>
                <a:effectLst/>
                <a:latin typeface="Arial" panose="020B0604020202020204" pitchFamily="34" charset="0"/>
                <a:cs typeface="Arial" panose="020B0604020202020204" pitchFamily="34" charset="0"/>
              </a:rPr>
              <a:t> </a:t>
            </a:r>
            <a:r>
              <a:rPr lang="en-GB" sz="2000" b="1" i="0" dirty="0" err="1">
                <a:solidFill>
                  <a:srgbClr val="000000"/>
                </a:solidFill>
                <a:effectLst/>
                <a:latin typeface="Arial" panose="020B0604020202020204" pitchFamily="34" charset="0"/>
                <a:cs typeface="Arial" panose="020B0604020202020204" pitchFamily="34" charset="0"/>
              </a:rPr>
              <a:t>hoặc</a:t>
            </a:r>
            <a:r>
              <a:rPr lang="en-GB" sz="2000" b="1" i="0" dirty="0">
                <a:solidFill>
                  <a:srgbClr val="000000"/>
                </a:solidFill>
                <a:effectLst/>
                <a:latin typeface="Arial" panose="020B0604020202020204" pitchFamily="34" charset="0"/>
                <a:cs typeface="Arial" panose="020B0604020202020204" pitchFamily="34" charset="0"/>
              </a:rPr>
              <a:t> </a:t>
            </a:r>
            <a:r>
              <a:rPr lang="en-GB" sz="2000" b="1" i="0" dirty="0" err="1">
                <a:solidFill>
                  <a:srgbClr val="000000"/>
                </a:solidFill>
                <a:effectLst/>
                <a:latin typeface="Arial" panose="020B0604020202020204" pitchFamily="34" charset="0"/>
                <a:cs typeface="Arial" panose="020B0604020202020204" pitchFamily="34" charset="0"/>
              </a:rPr>
              <a:t>nhiều</a:t>
            </a:r>
            <a:r>
              <a:rPr lang="en-GB" sz="2000" b="1" dirty="0">
                <a:solidFill>
                  <a:srgbClr val="000000"/>
                </a:solidFill>
                <a:latin typeface="Arial" panose="020B0604020202020204" pitchFamily="34" charset="0"/>
                <a:cs typeface="Arial" panose="020B0604020202020204" pitchFamily="34" charset="0"/>
              </a:rPr>
              <a:t>: </a:t>
            </a:r>
            <a:r>
              <a:rPr lang="en-GB" sz="2000" dirty="0" err="1">
                <a:solidFill>
                  <a:srgbClr val="000000"/>
                </a:solidFill>
                <a:latin typeface="Arial" panose="020B0604020202020204" pitchFamily="34" charset="0"/>
                <a:cs typeface="Arial" panose="020B0604020202020204" pitchFamily="34" charset="0"/>
              </a:rPr>
              <a:t>Có</a:t>
            </a:r>
            <a:r>
              <a:rPr lang="en-GB" sz="2000" dirty="0">
                <a:solidFill>
                  <a:srgbClr val="000000"/>
                </a:solidFill>
                <a:latin typeface="Arial" panose="020B0604020202020204" pitchFamily="34" charset="0"/>
                <a:cs typeface="Arial" panose="020B0604020202020204" pitchFamily="34" charset="0"/>
              </a:rPr>
              <a:t> </a:t>
            </a:r>
            <a:r>
              <a:rPr lang="en-GB" sz="2000" dirty="0" err="1">
                <a:solidFill>
                  <a:srgbClr val="000000"/>
                </a:solidFill>
                <a:latin typeface="Arial" panose="020B0604020202020204" pitchFamily="34" charset="0"/>
                <a:cs typeface="Arial" panose="020B0604020202020204" pitchFamily="34" charset="0"/>
              </a:rPr>
              <a:t>một</a:t>
            </a:r>
            <a:r>
              <a:rPr lang="en-GB" sz="2000" dirty="0">
                <a:solidFill>
                  <a:srgbClr val="000000"/>
                </a:solidFill>
                <a:latin typeface="Arial" panose="020B0604020202020204" pitchFamily="34" charset="0"/>
                <a:cs typeface="Arial" panose="020B0604020202020204" pitchFamily="34" charset="0"/>
              </a:rPr>
              <a:t> </a:t>
            </a:r>
            <a:r>
              <a:rPr lang="en-GB" sz="2000" dirty="0" err="1">
                <a:solidFill>
                  <a:srgbClr val="000000"/>
                </a:solidFill>
                <a:latin typeface="Arial" panose="020B0604020202020204" pitchFamily="34" charset="0"/>
                <a:cs typeface="Arial" panose="020B0604020202020204" pitchFamily="34" charset="0"/>
              </a:rPr>
              <a:t>hoặc</a:t>
            </a:r>
            <a:r>
              <a:rPr lang="en-GB" sz="2000" dirty="0">
                <a:solidFill>
                  <a:srgbClr val="000000"/>
                </a:solidFill>
                <a:latin typeface="Arial" panose="020B0604020202020204" pitchFamily="34" charset="0"/>
                <a:cs typeface="Arial" panose="020B0604020202020204" pitchFamily="34" charset="0"/>
              </a:rPr>
              <a:t> </a:t>
            </a:r>
            <a:r>
              <a:rPr lang="en-GB" sz="2000" dirty="0" err="1">
                <a:solidFill>
                  <a:srgbClr val="000000"/>
                </a:solidFill>
                <a:latin typeface="Arial" panose="020B0604020202020204" pitchFamily="34" charset="0"/>
                <a:cs typeface="Arial" panose="020B0604020202020204" pitchFamily="34" charset="0"/>
              </a:rPr>
              <a:t>có</a:t>
            </a:r>
            <a:r>
              <a:rPr lang="en-GB" sz="2000" dirty="0">
                <a:solidFill>
                  <a:srgbClr val="000000"/>
                </a:solidFill>
                <a:latin typeface="Arial" panose="020B0604020202020204" pitchFamily="34" charset="0"/>
                <a:cs typeface="Arial" panose="020B0604020202020204" pitchFamily="34" charset="0"/>
              </a:rPr>
              <a:t> </a:t>
            </a:r>
            <a:r>
              <a:rPr lang="en-GB" sz="2000" dirty="0" err="1">
                <a:solidFill>
                  <a:srgbClr val="000000"/>
                </a:solidFill>
                <a:latin typeface="Arial" panose="020B0604020202020204" pitchFamily="34" charset="0"/>
                <a:cs typeface="Arial" panose="020B0604020202020204" pitchFamily="34" charset="0"/>
              </a:rPr>
              <a:t>nhiều</a:t>
            </a:r>
            <a:r>
              <a:rPr lang="en-GB" sz="2000" dirty="0">
                <a:solidFill>
                  <a:srgbClr val="000000"/>
                </a:solidFill>
                <a:latin typeface="Arial" panose="020B0604020202020204" pitchFamily="34" charset="0"/>
                <a:cs typeface="Arial" panose="020B0604020202020204" pitchFamily="34" charset="0"/>
              </a:rPr>
              <a:t>, </a:t>
            </a:r>
            <a:r>
              <a:rPr lang="en-GB" sz="2000" dirty="0" err="1">
                <a:solidFill>
                  <a:srgbClr val="000000"/>
                </a:solidFill>
                <a:latin typeface="Arial" panose="020B0604020202020204" pitchFamily="34" charset="0"/>
                <a:cs typeface="Arial" panose="020B0604020202020204" pitchFamily="34" charset="0"/>
              </a:rPr>
              <a:t>ít</a:t>
            </a:r>
            <a:r>
              <a:rPr lang="en-GB" sz="2000" dirty="0">
                <a:solidFill>
                  <a:srgbClr val="000000"/>
                </a:solidFill>
                <a:latin typeface="Arial" panose="020B0604020202020204" pitchFamily="34" charset="0"/>
                <a:cs typeface="Arial" panose="020B0604020202020204" pitchFamily="34" charset="0"/>
              </a:rPr>
              <a:t> </a:t>
            </a:r>
            <a:r>
              <a:rPr lang="en-GB" sz="2000" dirty="0" err="1">
                <a:solidFill>
                  <a:srgbClr val="000000"/>
                </a:solidFill>
                <a:latin typeface="Arial" panose="020B0604020202020204" pitchFamily="34" charset="0"/>
                <a:cs typeface="Arial" panose="020B0604020202020204" pitchFamily="34" charset="0"/>
              </a:rPr>
              <a:t>nhất</a:t>
            </a:r>
            <a:r>
              <a:rPr lang="en-GB" sz="2000" dirty="0">
                <a:solidFill>
                  <a:srgbClr val="000000"/>
                </a:solidFill>
                <a:latin typeface="Arial" panose="020B0604020202020204" pitchFamily="34" charset="0"/>
                <a:cs typeface="Arial" panose="020B0604020202020204" pitchFamily="34" charset="0"/>
              </a:rPr>
              <a:t> </a:t>
            </a:r>
            <a:r>
              <a:rPr lang="en-GB" sz="2000" dirty="0" err="1">
                <a:solidFill>
                  <a:srgbClr val="000000"/>
                </a:solidFill>
                <a:latin typeface="Arial" panose="020B0604020202020204" pitchFamily="34" charset="0"/>
                <a:cs typeface="Arial" panose="020B0604020202020204" pitchFamily="34" charset="0"/>
              </a:rPr>
              <a:t>phải</a:t>
            </a:r>
            <a:r>
              <a:rPr lang="en-GB" sz="2000" dirty="0">
                <a:solidFill>
                  <a:srgbClr val="000000"/>
                </a:solidFill>
                <a:latin typeface="Arial" panose="020B0604020202020204" pitchFamily="34" charset="0"/>
                <a:cs typeface="Arial" panose="020B0604020202020204" pitchFamily="34" charset="0"/>
              </a:rPr>
              <a:t> </a:t>
            </a:r>
            <a:r>
              <a:rPr lang="en-GB" sz="2000" dirty="0" err="1">
                <a:solidFill>
                  <a:srgbClr val="000000"/>
                </a:solidFill>
                <a:latin typeface="Arial" panose="020B0604020202020204" pitchFamily="34" charset="0"/>
                <a:cs typeface="Arial" panose="020B0604020202020204" pitchFamily="34" charset="0"/>
              </a:rPr>
              <a:t>có</a:t>
            </a:r>
            <a:r>
              <a:rPr lang="en-GB" sz="2000" dirty="0">
                <a:solidFill>
                  <a:srgbClr val="000000"/>
                </a:solidFill>
                <a:latin typeface="Arial" panose="020B0604020202020204" pitchFamily="34" charset="0"/>
                <a:cs typeface="Arial" panose="020B0604020202020204" pitchFamily="34" charset="0"/>
              </a:rPr>
              <a:t> </a:t>
            </a:r>
            <a:r>
              <a:rPr lang="en-GB" sz="2000" dirty="0" err="1">
                <a:solidFill>
                  <a:srgbClr val="000000"/>
                </a:solidFill>
                <a:latin typeface="Arial" panose="020B0604020202020204" pitchFamily="34" charset="0"/>
                <a:cs typeface="Arial" panose="020B0604020202020204" pitchFamily="34" charset="0"/>
              </a:rPr>
              <a:t>một</a:t>
            </a:r>
            <a:r>
              <a:rPr lang="en-GB" sz="2000" dirty="0">
                <a:solidFill>
                  <a:srgbClr val="000000"/>
                </a:solidFill>
                <a:latin typeface="Arial" panose="020B0604020202020204" pitchFamily="34" charset="0"/>
                <a:cs typeface="Arial" panose="020B0604020202020204" pitchFamily="34" charset="0"/>
              </a:rPr>
              <a:t>.</a:t>
            </a:r>
            <a:endParaRPr lang="en-GB" sz="2000" b="0" i="0" dirty="0">
              <a:solidFill>
                <a:srgbClr val="000000"/>
              </a:solidFill>
              <a:effectLst/>
              <a:latin typeface="Arial" panose="020B0604020202020204" pitchFamily="34" charset="0"/>
              <a:cs typeface="Arial" panose="020B0604020202020204" pitchFamily="34" charset="0"/>
            </a:endParaRPr>
          </a:p>
          <a:p>
            <a:pPr marL="0" indent="0">
              <a:buNone/>
            </a:pPr>
            <a:r>
              <a:rPr lang="en-GB" sz="2000" dirty="0">
                <a:solidFill>
                  <a:srgbClr val="000000"/>
                </a:solidFill>
                <a:latin typeface="Arial" panose="020B0604020202020204" pitchFamily="34" charset="0"/>
                <a:cs typeface="Arial" panose="020B0604020202020204" pitchFamily="34" charset="0"/>
              </a:rPr>
              <a:t>		</a:t>
            </a:r>
          </a:p>
          <a:p>
            <a:endParaRPr lang="en-GB" sz="2000" b="0" i="0" dirty="0">
              <a:solidFill>
                <a:srgbClr val="000000"/>
              </a:solidFill>
              <a:effectLst/>
              <a:latin typeface="Arial" panose="020B0604020202020204" pitchFamily="34" charset="0"/>
              <a:cs typeface="Arial" panose="020B0604020202020204" pitchFamily="34" charset="0"/>
            </a:endParaRPr>
          </a:p>
          <a:p>
            <a:endParaRPr lang="en-GB" sz="2000" b="0" i="0" dirty="0">
              <a:solidFill>
                <a:srgbClr val="000000"/>
              </a:solidFill>
              <a:effectLst/>
              <a:latin typeface="Arial" panose="020B0604020202020204" pitchFamily="34" charset="0"/>
              <a:cs typeface="Arial" panose="020B0604020202020204" pitchFamily="34" charset="0"/>
            </a:endParaRPr>
          </a:p>
          <a:p>
            <a:pPr>
              <a:buFont typeface="Wingdings" panose="05000000000000000000" pitchFamily="2" charset="2"/>
              <a:buChar char="v"/>
            </a:pPr>
            <a:r>
              <a:rPr lang="en-GB" sz="2000" b="1" i="0" dirty="0" err="1">
                <a:solidFill>
                  <a:srgbClr val="000000"/>
                </a:solidFill>
                <a:effectLst/>
                <a:latin typeface="Arial" panose="020B0604020202020204" pitchFamily="34" charset="0"/>
                <a:cs typeface="Arial" panose="020B0604020202020204" pitchFamily="34" charset="0"/>
              </a:rPr>
              <a:t>Mối</a:t>
            </a:r>
            <a:r>
              <a:rPr lang="en-GB" sz="2000" b="1" i="0" dirty="0">
                <a:solidFill>
                  <a:srgbClr val="000000"/>
                </a:solidFill>
                <a:effectLst/>
                <a:latin typeface="Arial" panose="020B0604020202020204" pitchFamily="34" charset="0"/>
                <a:cs typeface="Arial" panose="020B0604020202020204" pitchFamily="34" charset="0"/>
              </a:rPr>
              <a:t> </a:t>
            </a:r>
            <a:r>
              <a:rPr lang="en-GB" sz="2000" b="1" i="0" dirty="0" err="1">
                <a:solidFill>
                  <a:srgbClr val="000000"/>
                </a:solidFill>
                <a:effectLst/>
                <a:latin typeface="Arial" panose="020B0604020202020204" pitchFamily="34" charset="0"/>
                <a:cs typeface="Arial" panose="020B0604020202020204" pitchFamily="34" charset="0"/>
              </a:rPr>
              <a:t>quan</a:t>
            </a:r>
            <a:r>
              <a:rPr lang="en-GB" sz="2000" b="1" i="0" dirty="0">
                <a:solidFill>
                  <a:srgbClr val="000000"/>
                </a:solidFill>
                <a:effectLst/>
                <a:latin typeface="Arial" panose="020B0604020202020204" pitchFamily="34" charset="0"/>
                <a:cs typeface="Arial" panose="020B0604020202020204" pitchFamily="34" charset="0"/>
              </a:rPr>
              <a:t> </a:t>
            </a:r>
            <a:r>
              <a:rPr lang="en-GB" sz="2000" b="1" i="0" dirty="0" err="1">
                <a:solidFill>
                  <a:srgbClr val="000000"/>
                </a:solidFill>
                <a:effectLst/>
                <a:latin typeface="Arial" panose="020B0604020202020204" pitchFamily="34" charset="0"/>
                <a:cs typeface="Arial" panose="020B0604020202020204" pitchFamily="34" charset="0"/>
              </a:rPr>
              <a:t>hệ</a:t>
            </a:r>
            <a:r>
              <a:rPr lang="en-GB" sz="2000" b="1" i="0" dirty="0">
                <a:solidFill>
                  <a:srgbClr val="000000"/>
                </a:solidFill>
                <a:effectLst/>
                <a:latin typeface="Arial" panose="020B0604020202020204" pitchFamily="34" charset="0"/>
                <a:cs typeface="Arial" panose="020B0604020202020204" pitchFamily="34" charset="0"/>
              </a:rPr>
              <a:t> </a:t>
            </a:r>
            <a:r>
              <a:rPr lang="en-GB" sz="2000" b="1" i="0" dirty="0" err="1">
                <a:solidFill>
                  <a:srgbClr val="000000"/>
                </a:solidFill>
                <a:effectLst/>
                <a:latin typeface="Arial" panose="020B0604020202020204" pitchFamily="34" charset="0"/>
                <a:cs typeface="Arial" panose="020B0604020202020204" pitchFamily="34" charset="0"/>
              </a:rPr>
              <a:t>không</a:t>
            </a:r>
            <a:r>
              <a:rPr lang="en-GB" sz="2000" b="1" i="0" dirty="0">
                <a:solidFill>
                  <a:srgbClr val="000000"/>
                </a:solidFill>
                <a:effectLst/>
                <a:latin typeface="Arial" panose="020B0604020202020204" pitchFamily="34" charset="0"/>
                <a:cs typeface="Arial" panose="020B0604020202020204" pitchFamily="34" charset="0"/>
              </a:rPr>
              <a:t> </a:t>
            </a:r>
            <a:r>
              <a:rPr lang="en-GB" sz="2000" b="1" i="0" dirty="0" err="1">
                <a:solidFill>
                  <a:srgbClr val="000000"/>
                </a:solidFill>
                <a:effectLst/>
                <a:latin typeface="Arial" panose="020B0604020202020204" pitchFamily="34" charset="0"/>
                <a:cs typeface="Arial" panose="020B0604020202020204" pitchFamily="34" charset="0"/>
              </a:rPr>
              <a:t>hoặc</a:t>
            </a:r>
            <a:r>
              <a:rPr lang="en-GB" sz="2000" b="1" i="0" dirty="0">
                <a:solidFill>
                  <a:srgbClr val="000000"/>
                </a:solidFill>
                <a:effectLst/>
                <a:latin typeface="Arial" panose="020B0604020202020204" pitchFamily="34" charset="0"/>
                <a:cs typeface="Arial" panose="020B0604020202020204" pitchFamily="34" charset="0"/>
              </a:rPr>
              <a:t> </a:t>
            </a:r>
            <a:r>
              <a:rPr lang="en-GB" sz="2000" b="1" i="0" dirty="0" err="1">
                <a:solidFill>
                  <a:srgbClr val="000000"/>
                </a:solidFill>
                <a:effectLst/>
                <a:latin typeface="Arial" panose="020B0604020202020204" pitchFamily="34" charset="0"/>
                <a:cs typeface="Arial" panose="020B0604020202020204" pitchFamily="34" charset="0"/>
              </a:rPr>
              <a:t>nhiều</a:t>
            </a:r>
            <a:r>
              <a:rPr lang="en-GB" sz="2000" b="1" dirty="0">
                <a:solidFill>
                  <a:srgbClr val="000000"/>
                </a:solidFill>
                <a:latin typeface="Arial" panose="020B0604020202020204" pitchFamily="34" charset="0"/>
                <a:cs typeface="Arial" panose="020B0604020202020204" pitchFamily="34" charset="0"/>
              </a:rPr>
              <a:t>: </a:t>
            </a:r>
            <a:r>
              <a:rPr lang="en-GB" sz="2000" dirty="0">
                <a:solidFill>
                  <a:srgbClr val="000000"/>
                </a:solidFill>
                <a:latin typeface="Arial" panose="020B0604020202020204" pitchFamily="34" charset="0"/>
                <a:cs typeface="Arial" panose="020B0604020202020204" pitchFamily="34" charset="0"/>
              </a:rPr>
              <a:t>Optional, </a:t>
            </a:r>
            <a:r>
              <a:rPr lang="en-GB" sz="2000" dirty="0" err="1">
                <a:solidFill>
                  <a:srgbClr val="000000"/>
                </a:solidFill>
                <a:latin typeface="Arial" panose="020B0604020202020204" pitchFamily="34" charset="0"/>
                <a:cs typeface="Arial" panose="020B0604020202020204" pitchFamily="34" charset="0"/>
              </a:rPr>
              <a:t>có</a:t>
            </a:r>
            <a:r>
              <a:rPr lang="en-GB" sz="2000" dirty="0">
                <a:solidFill>
                  <a:srgbClr val="000000"/>
                </a:solidFill>
                <a:latin typeface="Arial" panose="020B0604020202020204" pitchFamily="34" charset="0"/>
                <a:cs typeface="Arial" panose="020B0604020202020204" pitchFamily="34" charset="0"/>
              </a:rPr>
              <a:t> </a:t>
            </a:r>
            <a:r>
              <a:rPr lang="en-GB" sz="2000" dirty="0" err="1">
                <a:solidFill>
                  <a:srgbClr val="000000"/>
                </a:solidFill>
                <a:latin typeface="Arial" panose="020B0604020202020204" pitchFamily="34" charset="0"/>
                <a:cs typeface="Arial" panose="020B0604020202020204" pitchFamily="34" charset="0"/>
              </a:rPr>
              <a:t>nhiều</a:t>
            </a:r>
            <a:r>
              <a:rPr lang="en-GB" sz="2000" dirty="0">
                <a:solidFill>
                  <a:srgbClr val="000000"/>
                </a:solidFill>
                <a:latin typeface="Arial" panose="020B0604020202020204" pitchFamily="34" charset="0"/>
                <a:cs typeface="Arial" panose="020B0604020202020204" pitchFamily="34" charset="0"/>
              </a:rPr>
              <a:t> </a:t>
            </a:r>
            <a:r>
              <a:rPr lang="en-GB" sz="2000" dirty="0" err="1">
                <a:solidFill>
                  <a:srgbClr val="000000"/>
                </a:solidFill>
                <a:latin typeface="Arial" panose="020B0604020202020204" pitchFamily="34" charset="0"/>
                <a:cs typeface="Arial" panose="020B0604020202020204" pitchFamily="34" charset="0"/>
              </a:rPr>
              <a:t>hoặc</a:t>
            </a:r>
            <a:r>
              <a:rPr lang="en-GB" sz="2000" dirty="0">
                <a:solidFill>
                  <a:srgbClr val="000000"/>
                </a:solidFill>
                <a:latin typeface="Arial" panose="020B0604020202020204" pitchFamily="34" charset="0"/>
                <a:cs typeface="Arial" panose="020B0604020202020204" pitchFamily="34" charset="0"/>
              </a:rPr>
              <a:t> </a:t>
            </a:r>
            <a:r>
              <a:rPr lang="en-GB" sz="2000" dirty="0" err="1">
                <a:solidFill>
                  <a:srgbClr val="000000"/>
                </a:solidFill>
                <a:latin typeface="Arial" panose="020B0604020202020204" pitchFamily="34" charset="0"/>
                <a:cs typeface="Arial" panose="020B0604020202020204" pitchFamily="34" charset="0"/>
              </a:rPr>
              <a:t>không</a:t>
            </a:r>
            <a:r>
              <a:rPr lang="en-GB" sz="2000" dirty="0">
                <a:solidFill>
                  <a:srgbClr val="000000"/>
                </a:solidFill>
                <a:latin typeface="Arial" panose="020B0604020202020204" pitchFamily="34" charset="0"/>
                <a:cs typeface="Arial" panose="020B0604020202020204" pitchFamily="34" charset="0"/>
              </a:rPr>
              <a:t> </a:t>
            </a:r>
            <a:r>
              <a:rPr lang="en-GB" sz="2000" dirty="0" err="1">
                <a:solidFill>
                  <a:srgbClr val="000000"/>
                </a:solidFill>
                <a:latin typeface="Arial" panose="020B0604020202020204" pitchFamily="34" charset="0"/>
                <a:cs typeface="Arial" panose="020B0604020202020204" pitchFamily="34" charset="0"/>
              </a:rPr>
              <a:t>có</a:t>
            </a:r>
            <a:r>
              <a:rPr lang="en-GB" sz="2000" dirty="0">
                <a:solidFill>
                  <a:srgbClr val="000000"/>
                </a:solidFill>
                <a:latin typeface="Arial" panose="020B0604020202020204" pitchFamily="34" charset="0"/>
                <a:cs typeface="Arial" panose="020B0604020202020204" pitchFamily="34" charset="0"/>
              </a:rPr>
              <a:t>.</a:t>
            </a:r>
            <a:endParaRPr lang="en-GB" sz="2000" b="0" i="0" dirty="0">
              <a:solidFill>
                <a:srgbClr val="000000"/>
              </a:solidFill>
              <a:effectLst/>
              <a:latin typeface="Arial" panose="020B0604020202020204" pitchFamily="34" charset="0"/>
              <a:cs typeface="Arial" panose="020B0604020202020204" pitchFamily="34" charset="0"/>
            </a:endParaRPr>
          </a:p>
          <a:p>
            <a:endParaRPr lang="en-GB" sz="2000" b="0" i="0" dirty="0">
              <a:solidFill>
                <a:srgbClr val="000000"/>
              </a:solidFill>
              <a:effectLst/>
              <a:latin typeface="Arial" panose="020B0604020202020204" pitchFamily="34" charset="0"/>
              <a:cs typeface="Arial" panose="020B0604020202020204" pitchFamily="34" charset="0"/>
            </a:endParaRPr>
          </a:p>
          <a:p>
            <a:pPr marL="0" indent="0">
              <a:buNone/>
            </a:pPr>
            <a:endParaRPr lang="en-GB" b="0" i="0" dirty="0">
              <a:solidFill>
                <a:srgbClr val="000000"/>
              </a:solidFill>
              <a:effectLst/>
              <a:latin typeface="Arial" panose="020B0604020202020204" pitchFamily="34" charset="0"/>
              <a:cs typeface="Arial" panose="020B0604020202020204" pitchFamily="34" charset="0"/>
            </a:endParaRPr>
          </a:p>
          <a:p>
            <a:pPr marL="0" indent="0">
              <a:buNone/>
            </a:pPr>
            <a:r>
              <a:rPr lang="en-US" dirty="0">
                <a:latin typeface="Arial" panose="020B0604020202020204" pitchFamily="34" charset="0"/>
                <a:cs typeface="Arial" panose="020B0604020202020204" pitchFamily="34" charset="0"/>
              </a:rPr>
              <a:t>	</a:t>
            </a:r>
            <a:endParaRPr lang="en-GB"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FB32CB9A-00EA-488D-8965-744FC2DCE7A1}"/>
              </a:ext>
            </a:extLst>
          </p:cNvPr>
          <p:cNvPicPr>
            <a:picLocks noChangeAspect="1"/>
          </p:cNvPicPr>
          <p:nvPr/>
        </p:nvPicPr>
        <p:blipFill>
          <a:blip r:embed="rId2"/>
          <a:stretch>
            <a:fillRect/>
          </a:stretch>
        </p:blipFill>
        <p:spPr>
          <a:xfrm>
            <a:off x="1790701" y="2333283"/>
            <a:ext cx="3048000" cy="542925"/>
          </a:xfrm>
          <a:prstGeom prst="rect">
            <a:avLst/>
          </a:prstGeom>
        </p:spPr>
      </p:pic>
      <p:pic>
        <p:nvPicPr>
          <p:cNvPr id="8" name="Picture 7">
            <a:extLst>
              <a:ext uri="{FF2B5EF4-FFF2-40B4-BE49-F238E27FC236}">
                <a16:creationId xmlns:a16="http://schemas.microsoft.com/office/drawing/2014/main" id="{3C8D292E-3944-49E6-B5D8-78BFED7A59A9}"/>
              </a:ext>
            </a:extLst>
          </p:cNvPr>
          <p:cNvPicPr>
            <a:picLocks noChangeAspect="1"/>
          </p:cNvPicPr>
          <p:nvPr/>
        </p:nvPicPr>
        <p:blipFill>
          <a:blip r:embed="rId3"/>
          <a:stretch>
            <a:fillRect/>
          </a:stretch>
        </p:blipFill>
        <p:spPr>
          <a:xfrm>
            <a:off x="1790701" y="3629367"/>
            <a:ext cx="3086100" cy="495300"/>
          </a:xfrm>
          <a:prstGeom prst="rect">
            <a:avLst/>
          </a:prstGeom>
        </p:spPr>
      </p:pic>
      <p:pic>
        <p:nvPicPr>
          <p:cNvPr id="12" name="Picture 11">
            <a:extLst>
              <a:ext uri="{FF2B5EF4-FFF2-40B4-BE49-F238E27FC236}">
                <a16:creationId xmlns:a16="http://schemas.microsoft.com/office/drawing/2014/main" id="{834188BB-EF77-4B9B-96CF-25F54B1456AD}"/>
              </a:ext>
            </a:extLst>
          </p:cNvPr>
          <p:cNvPicPr>
            <a:picLocks noChangeAspect="1"/>
          </p:cNvPicPr>
          <p:nvPr/>
        </p:nvPicPr>
        <p:blipFill>
          <a:blip r:embed="rId4"/>
          <a:stretch>
            <a:fillRect/>
          </a:stretch>
        </p:blipFill>
        <p:spPr>
          <a:xfrm>
            <a:off x="1790701" y="5200650"/>
            <a:ext cx="3086100" cy="552450"/>
          </a:xfrm>
          <a:prstGeom prst="rect">
            <a:avLst/>
          </a:prstGeom>
        </p:spPr>
      </p:pic>
      <p:cxnSp>
        <p:nvCxnSpPr>
          <p:cNvPr id="17" name="Straight Connector 16">
            <a:extLst>
              <a:ext uri="{FF2B5EF4-FFF2-40B4-BE49-F238E27FC236}">
                <a16:creationId xmlns:a16="http://schemas.microsoft.com/office/drawing/2014/main" id="{AD26C7B3-259B-4E59-A07C-33A99B2392AD}"/>
              </a:ext>
            </a:extLst>
          </p:cNvPr>
          <p:cNvCxnSpPr>
            <a:cxnSpLocks/>
          </p:cNvCxnSpPr>
          <p:nvPr/>
        </p:nvCxnSpPr>
        <p:spPr>
          <a:xfrm>
            <a:off x="4498106" y="3805379"/>
            <a:ext cx="0" cy="117818"/>
          </a:xfrm>
          <a:prstGeom prst="line">
            <a:avLst/>
          </a:prstGeom>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1590158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5E27C7C-4B68-4BBC-BF36-8959D8493E4A}"/>
              </a:ext>
            </a:extLst>
          </p:cNvPr>
          <p:cNvSpPr>
            <a:spLocks noGrp="1"/>
          </p:cNvSpPr>
          <p:nvPr>
            <p:ph type="title"/>
          </p:nvPr>
        </p:nvSpPr>
        <p:spPr>
          <a:noFill/>
          <a:ln>
            <a:noFill/>
          </a:ln>
        </p:spPr>
        <p:txBody>
          <a:bodyPr>
            <a:normAutofit/>
          </a:bodyPr>
          <a:lstStyle/>
          <a:p>
            <a:r>
              <a:rPr lang="en-US" sz="5400" b="1" dirty="0" err="1">
                <a:latin typeface="Arial" panose="020B0604020202020204" pitchFamily="34" charset="0"/>
                <a:cs typeface="Arial" panose="020B0604020202020204" pitchFamily="34" charset="0"/>
              </a:rPr>
              <a:t>Các</a:t>
            </a:r>
            <a:r>
              <a:rPr lang="en-US" sz="5400" b="1" dirty="0">
                <a:latin typeface="Arial" panose="020B0604020202020204" pitchFamily="34" charset="0"/>
                <a:cs typeface="Arial" panose="020B0604020202020204" pitchFamily="34" charset="0"/>
              </a:rPr>
              <a:t> </a:t>
            </a:r>
            <a:r>
              <a:rPr lang="en-US" sz="5400" b="1" dirty="0" err="1">
                <a:latin typeface="Arial" panose="020B0604020202020204" pitchFamily="34" charset="0"/>
                <a:cs typeface="Arial" panose="020B0604020202020204" pitchFamily="34" charset="0"/>
              </a:rPr>
              <a:t>ký</a:t>
            </a:r>
            <a:r>
              <a:rPr lang="en-US" sz="5400" b="1" dirty="0">
                <a:latin typeface="Arial" panose="020B0604020202020204" pitchFamily="34" charset="0"/>
                <a:cs typeface="Arial" panose="020B0604020202020204" pitchFamily="34" charset="0"/>
              </a:rPr>
              <a:t> </a:t>
            </a:r>
            <a:r>
              <a:rPr lang="en-US" sz="5400" b="1" dirty="0" err="1">
                <a:latin typeface="Arial" panose="020B0604020202020204" pitchFamily="34" charset="0"/>
                <a:cs typeface="Arial" panose="020B0604020202020204" pitchFamily="34" charset="0"/>
              </a:rPr>
              <a:t>hiệu</a:t>
            </a:r>
            <a:r>
              <a:rPr lang="en-US" sz="5400" b="1" dirty="0">
                <a:latin typeface="Arial" panose="020B0604020202020204" pitchFamily="34" charset="0"/>
                <a:cs typeface="Arial" panose="020B0604020202020204" pitchFamily="34" charset="0"/>
              </a:rPr>
              <a:t> </a:t>
            </a:r>
            <a:r>
              <a:rPr lang="en-US" sz="5400" b="1" dirty="0" err="1">
                <a:latin typeface="Arial" panose="020B0604020202020204" pitchFamily="34" charset="0"/>
                <a:cs typeface="Arial" panose="020B0604020202020204" pitchFamily="34" charset="0"/>
              </a:rPr>
              <a:t>trong</a:t>
            </a:r>
            <a:r>
              <a:rPr lang="en-US" sz="5400" b="1" dirty="0">
                <a:latin typeface="Arial" panose="020B0604020202020204" pitchFamily="34" charset="0"/>
                <a:cs typeface="Arial" panose="020B0604020202020204" pitchFamily="34" charset="0"/>
              </a:rPr>
              <a:t> ERD</a:t>
            </a:r>
          </a:p>
        </p:txBody>
      </p:sp>
      <p:sp>
        <p:nvSpPr>
          <p:cNvPr id="7" name="Slide Number Placeholder 5">
            <a:extLst>
              <a:ext uri="{FF2B5EF4-FFF2-40B4-BE49-F238E27FC236}">
                <a16:creationId xmlns:a16="http://schemas.microsoft.com/office/drawing/2014/main" id="{4ECDE54D-4BD2-4764-A36A-8487DB61E7A6}"/>
              </a:ext>
            </a:extLst>
          </p:cNvPr>
          <p:cNvSpPr>
            <a:spLocks noGrp="1"/>
          </p:cNvSpPr>
          <p:nvPr>
            <p:ph type="sldNum" sz="quarter" idx="12"/>
          </p:nvPr>
        </p:nvSpPr>
        <p:spPr>
          <a:xfrm>
            <a:off x="8610600" y="6356350"/>
            <a:ext cx="2743200" cy="365125"/>
          </a:xfrm>
        </p:spPr>
        <p:txBody>
          <a:bodyPr/>
          <a:lstStyle/>
          <a:p>
            <a:fld id="{D8DA9DAA-006C-4F4B-980E-E3DF019B24E2}" type="slidenum">
              <a:rPr lang="en-US" b="1" cap="all" spc="100" smtClean="0">
                <a:solidFill>
                  <a:schemeClr val="accent2"/>
                </a:solidFill>
                <a:latin typeface="Arial" panose="020B0604020202020204" pitchFamily="34" charset="0"/>
                <a:cs typeface="Arial" panose="020B0604020202020204" pitchFamily="34" charset="0"/>
              </a:rPr>
              <a:t>17</a:t>
            </a:fld>
            <a:endParaRPr lang="en-US" b="1" cap="all" spc="100" dirty="0">
              <a:solidFill>
                <a:schemeClr val="accent2"/>
              </a:solidFill>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786530E8-D960-49B6-BBF8-5679A76DA0B4}"/>
              </a:ext>
            </a:extLst>
          </p:cNvPr>
          <p:cNvSpPr>
            <a:spLocks noGrp="1"/>
          </p:cNvSpPr>
          <p:nvPr>
            <p:ph idx="1"/>
          </p:nvPr>
        </p:nvSpPr>
        <p:spPr/>
        <p:txBody>
          <a:bodyPr>
            <a:normAutofit/>
          </a:bodyPr>
          <a:lstStyle/>
          <a:p>
            <a:endParaRPr lang="en-GB" sz="2000" b="0" i="0" dirty="0">
              <a:solidFill>
                <a:srgbClr val="000000"/>
              </a:solidFill>
              <a:effectLst/>
              <a:latin typeface="Arial" panose="020B0604020202020204" pitchFamily="34" charset="0"/>
              <a:cs typeface="Arial" panose="020B0604020202020204" pitchFamily="34" charset="0"/>
            </a:endParaRPr>
          </a:p>
          <a:p>
            <a:pPr>
              <a:buFont typeface="Wingdings" panose="05000000000000000000" pitchFamily="2" charset="2"/>
              <a:buChar char="v"/>
            </a:pPr>
            <a:r>
              <a:rPr lang="en-GB" sz="2400" b="0" i="0" dirty="0" err="1">
                <a:solidFill>
                  <a:srgbClr val="000000"/>
                </a:solidFill>
                <a:effectLst/>
                <a:latin typeface="Arial" panose="020B0604020202020204" pitchFamily="34" charset="0"/>
                <a:cs typeface="Arial" panose="020B0604020202020204" pitchFamily="34" charset="0"/>
              </a:rPr>
              <a:t>Ví</a:t>
            </a:r>
            <a:r>
              <a:rPr lang="en-GB" sz="2400" b="0" i="0" dirty="0">
                <a:solidFill>
                  <a:srgbClr val="000000"/>
                </a:solidFill>
                <a:effectLst/>
                <a:latin typeface="Arial" panose="020B0604020202020204" pitchFamily="34" charset="0"/>
                <a:cs typeface="Arial" panose="020B0604020202020204" pitchFamily="34" charset="0"/>
              </a:rPr>
              <a:t> </a:t>
            </a:r>
            <a:r>
              <a:rPr lang="en-GB" sz="2400" b="0" i="0" dirty="0" err="1">
                <a:solidFill>
                  <a:srgbClr val="000000"/>
                </a:solidFill>
                <a:effectLst/>
                <a:latin typeface="Arial" panose="020B0604020202020204" pitchFamily="34" charset="0"/>
                <a:cs typeface="Arial" panose="020B0604020202020204" pitchFamily="34" charset="0"/>
              </a:rPr>
              <a:t>dụ</a:t>
            </a:r>
            <a:r>
              <a:rPr lang="en-GB" sz="2400" b="0" i="0" dirty="0">
                <a:solidFill>
                  <a:srgbClr val="000000"/>
                </a:solidFill>
                <a:effectLst/>
                <a:latin typeface="Arial" panose="020B0604020202020204" pitchFamily="34" charset="0"/>
                <a:cs typeface="Arial" panose="020B0604020202020204" pitchFamily="34" charset="0"/>
              </a:rPr>
              <a:t> </a:t>
            </a:r>
            <a:r>
              <a:rPr lang="en-GB" sz="2400" b="0" i="0" dirty="0" err="1">
                <a:solidFill>
                  <a:srgbClr val="000000"/>
                </a:solidFill>
                <a:effectLst/>
                <a:latin typeface="Arial" panose="020B0604020202020204" pitchFamily="34" charset="0"/>
                <a:cs typeface="Arial" panose="020B0604020202020204" pitchFamily="34" charset="0"/>
              </a:rPr>
              <a:t>về</a:t>
            </a:r>
            <a:r>
              <a:rPr lang="en-GB" sz="2400" b="0" i="0" dirty="0">
                <a:solidFill>
                  <a:srgbClr val="000000"/>
                </a:solidFill>
                <a:effectLst/>
                <a:latin typeface="Arial" panose="020B0604020202020204" pitchFamily="34" charset="0"/>
                <a:cs typeface="Arial" panose="020B0604020202020204" pitchFamily="34" charset="0"/>
              </a:rPr>
              <a:t> </a:t>
            </a:r>
            <a:r>
              <a:rPr lang="en-GB" sz="2400" b="0" i="0" dirty="0" err="1">
                <a:solidFill>
                  <a:srgbClr val="000000"/>
                </a:solidFill>
                <a:effectLst/>
                <a:latin typeface="Arial" panose="020B0604020202020204" pitchFamily="34" charset="0"/>
                <a:cs typeface="Arial" panose="020B0604020202020204" pitchFamily="34" charset="0"/>
              </a:rPr>
              <a:t>các</a:t>
            </a:r>
            <a:r>
              <a:rPr lang="en-GB" sz="2400" b="0" i="0" dirty="0">
                <a:solidFill>
                  <a:srgbClr val="000000"/>
                </a:solidFill>
                <a:effectLst/>
                <a:latin typeface="Arial" panose="020B0604020202020204" pitchFamily="34" charset="0"/>
                <a:cs typeface="Arial" panose="020B0604020202020204" pitchFamily="34" charset="0"/>
              </a:rPr>
              <a:t> </a:t>
            </a:r>
            <a:r>
              <a:rPr lang="en-GB" sz="2400" b="0" i="0" dirty="0" err="1">
                <a:solidFill>
                  <a:srgbClr val="000000"/>
                </a:solidFill>
                <a:effectLst/>
                <a:latin typeface="Arial" panose="020B0604020202020204" pitchFamily="34" charset="0"/>
                <a:cs typeface="Arial" panose="020B0604020202020204" pitchFamily="34" charset="0"/>
              </a:rPr>
              <a:t>mối</a:t>
            </a:r>
            <a:r>
              <a:rPr lang="en-GB" sz="2400" b="0" i="0" dirty="0">
                <a:solidFill>
                  <a:srgbClr val="000000"/>
                </a:solidFill>
                <a:effectLst/>
                <a:latin typeface="Arial" panose="020B0604020202020204" pitchFamily="34" charset="0"/>
                <a:cs typeface="Arial" panose="020B0604020202020204" pitchFamily="34" charset="0"/>
              </a:rPr>
              <a:t> </a:t>
            </a:r>
            <a:r>
              <a:rPr lang="en-GB" sz="2400" b="0" i="0" dirty="0" err="1">
                <a:solidFill>
                  <a:srgbClr val="000000"/>
                </a:solidFill>
                <a:effectLst/>
                <a:latin typeface="Arial" panose="020B0604020202020204" pitchFamily="34" charset="0"/>
                <a:cs typeface="Arial" panose="020B0604020202020204" pitchFamily="34" charset="0"/>
              </a:rPr>
              <a:t>quan</a:t>
            </a:r>
            <a:r>
              <a:rPr lang="en-GB" sz="2400" b="0" i="0" dirty="0">
                <a:solidFill>
                  <a:srgbClr val="000000"/>
                </a:solidFill>
                <a:effectLst/>
                <a:latin typeface="Arial" panose="020B0604020202020204" pitchFamily="34" charset="0"/>
                <a:cs typeface="Arial" panose="020B0604020202020204" pitchFamily="34" charset="0"/>
              </a:rPr>
              <a:t> </a:t>
            </a:r>
            <a:r>
              <a:rPr lang="en-GB" sz="2400" b="0" i="0" dirty="0" err="1">
                <a:solidFill>
                  <a:srgbClr val="000000"/>
                </a:solidFill>
                <a:effectLst/>
                <a:latin typeface="Arial" panose="020B0604020202020204" pitchFamily="34" charset="0"/>
                <a:cs typeface="Arial" panose="020B0604020202020204" pitchFamily="34" charset="0"/>
              </a:rPr>
              <a:t>hệ.Lấy</a:t>
            </a:r>
            <a:r>
              <a:rPr lang="en-GB" sz="2400" b="0" i="0" dirty="0">
                <a:solidFill>
                  <a:srgbClr val="000000"/>
                </a:solidFill>
                <a:effectLst/>
                <a:latin typeface="Arial" panose="020B0604020202020204" pitchFamily="34" charset="0"/>
                <a:cs typeface="Arial" panose="020B0604020202020204" pitchFamily="34" charset="0"/>
              </a:rPr>
              <a:t> </a:t>
            </a:r>
            <a:r>
              <a:rPr lang="en-GB" sz="2400" b="0" i="0" dirty="0" err="1">
                <a:solidFill>
                  <a:srgbClr val="000000"/>
                </a:solidFill>
                <a:effectLst/>
                <a:latin typeface="Arial" panose="020B0604020202020204" pitchFamily="34" charset="0"/>
                <a:cs typeface="Arial" panose="020B0604020202020204" pitchFamily="34" charset="0"/>
              </a:rPr>
              <a:t>ví</a:t>
            </a:r>
            <a:r>
              <a:rPr lang="en-GB" sz="2400" b="0" i="0" dirty="0">
                <a:solidFill>
                  <a:srgbClr val="000000"/>
                </a:solidFill>
                <a:effectLst/>
                <a:latin typeface="Arial" panose="020B0604020202020204" pitchFamily="34" charset="0"/>
                <a:cs typeface="Arial" panose="020B0604020202020204" pitchFamily="34" charset="0"/>
              </a:rPr>
              <a:t> </a:t>
            </a:r>
            <a:r>
              <a:rPr lang="en-GB" sz="2400" b="0" i="0" dirty="0" err="1">
                <a:solidFill>
                  <a:srgbClr val="000000"/>
                </a:solidFill>
                <a:effectLst/>
                <a:latin typeface="Arial" panose="020B0604020202020204" pitchFamily="34" charset="0"/>
                <a:cs typeface="Arial" panose="020B0604020202020204" pitchFamily="34" charset="0"/>
              </a:rPr>
              <a:t>dụ</a:t>
            </a:r>
            <a:r>
              <a:rPr lang="en-GB" sz="2400" b="0" i="0" dirty="0">
                <a:solidFill>
                  <a:srgbClr val="000000"/>
                </a:solidFill>
                <a:effectLst/>
                <a:latin typeface="Arial" panose="020B0604020202020204" pitchFamily="34" charset="0"/>
                <a:cs typeface="Arial" panose="020B0604020202020204" pitchFamily="34" charset="0"/>
              </a:rPr>
              <a:t> </a:t>
            </a:r>
            <a:r>
              <a:rPr lang="en-GB" sz="2400" b="0" i="0" dirty="0" err="1">
                <a:solidFill>
                  <a:srgbClr val="000000"/>
                </a:solidFill>
                <a:effectLst/>
                <a:latin typeface="Arial" panose="020B0604020202020204" pitchFamily="34" charset="0"/>
                <a:cs typeface="Arial" panose="020B0604020202020204" pitchFamily="34" charset="0"/>
              </a:rPr>
              <a:t>các</a:t>
            </a:r>
            <a:r>
              <a:rPr lang="en-GB" sz="2400" b="0" i="0" dirty="0">
                <a:solidFill>
                  <a:srgbClr val="000000"/>
                </a:solidFill>
                <a:effectLst/>
                <a:latin typeface="Arial" panose="020B0604020202020204" pitchFamily="34" charset="0"/>
                <a:cs typeface="Arial" panose="020B0604020202020204" pitchFamily="34" charset="0"/>
              </a:rPr>
              <a:t> </a:t>
            </a:r>
            <a:r>
              <a:rPr lang="en-GB" sz="2400" b="0" i="0" dirty="0" err="1">
                <a:solidFill>
                  <a:srgbClr val="000000"/>
                </a:solidFill>
                <a:effectLst/>
                <a:latin typeface="Arial" panose="020B0604020202020204" pitchFamily="34" charset="0"/>
                <a:cs typeface="Arial" panose="020B0604020202020204" pitchFamily="34" charset="0"/>
              </a:rPr>
              <a:t>bảng</a:t>
            </a:r>
            <a:r>
              <a:rPr lang="en-GB" sz="2400" b="0" i="0" dirty="0">
                <a:solidFill>
                  <a:srgbClr val="000000"/>
                </a:solidFill>
                <a:effectLst/>
                <a:latin typeface="Arial" panose="020B0604020202020204" pitchFamily="34" charset="0"/>
                <a:cs typeface="Arial" panose="020B0604020202020204" pitchFamily="34" charset="0"/>
              </a:rPr>
              <a:t> </a:t>
            </a:r>
            <a:r>
              <a:rPr lang="en-GB" sz="2400" b="0" i="0" dirty="0" err="1">
                <a:solidFill>
                  <a:srgbClr val="000000"/>
                </a:solidFill>
                <a:effectLst/>
                <a:latin typeface="Arial" panose="020B0604020202020204" pitchFamily="34" charset="0"/>
                <a:cs typeface="Arial" panose="020B0604020202020204" pitchFamily="34" charset="0"/>
              </a:rPr>
              <a:t>sau</a:t>
            </a:r>
            <a:r>
              <a:rPr lang="en-GB" sz="2400" b="0" i="0" dirty="0">
                <a:solidFill>
                  <a:srgbClr val="000000"/>
                </a:solidFill>
                <a:effectLst/>
                <a:latin typeface="Arial" panose="020B0604020202020204" pitchFamily="34" charset="0"/>
                <a:cs typeface="Arial" panose="020B0604020202020204" pitchFamily="34" charset="0"/>
              </a:rPr>
              <a:t>:</a:t>
            </a:r>
          </a:p>
          <a:p>
            <a:pPr marL="0" indent="0">
              <a:buNone/>
            </a:pPr>
            <a:r>
              <a:rPr lang="en-GB" sz="2400" dirty="0">
                <a:solidFill>
                  <a:srgbClr val="000000"/>
                </a:solidFill>
                <a:latin typeface="Arial" panose="020B0604020202020204" pitchFamily="34" charset="0"/>
                <a:cs typeface="Arial" panose="020B0604020202020204" pitchFamily="34" charset="0"/>
              </a:rPr>
              <a:t>	</a:t>
            </a:r>
            <a:endParaRPr lang="en-GB" sz="2400" b="0" i="0" dirty="0">
              <a:solidFill>
                <a:srgbClr val="000000"/>
              </a:solidFill>
              <a:effectLst/>
              <a:latin typeface="Arial" panose="020B0604020202020204" pitchFamily="34" charset="0"/>
              <a:cs typeface="Arial" panose="020B0604020202020204" pitchFamily="34" charset="0"/>
            </a:endParaRPr>
          </a:p>
          <a:p>
            <a:pPr marL="0" indent="0">
              <a:buNone/>
            </a:pPr>
            <a:r>
              <a:rPr lang="en-US" dirty="0">
                <a:latin typeface="Arial" panose="020B0604020202020204" pitchFamily="34" charset="0"/>
                <a:cs typeface="Arial" panose="020B0604020202020204" pitchFamily="34" charset="0"/>
              </a:rPr>
              <a:t>	</a:t>
            </a:r>
            <a:endParaRPr lang="en-GB" dirty="0">
              <a:latin typeface="Arial" panose="020B0604020202020204" pitchFamily="34" charset="0"/>
              <a:cs typeface="Arial" panose="020B0604020202020204" pitchFamily="34" charset="0"/>
            </a:endParaRPr>
          </a:p>
        </p:txBody>
      </p:sp>
      <p:cxnSp>
        <p:nvCxnSpPr>
          <p:cNvPr id="17" name="Straight Connector 16">
            <a:extLst>
              <a:ext uri="{FF2B5EF4-FFF2-40B4-BE49-F238E27FC236}">
                <a16:creationId xmlns:a16="http://schemas.microsoft.com/office/drawing/2014/main" id="{AD26C7B3-259B-4E59-A07C-33A99B2392AD}"/>
              </a:ext>
            </a:extLst>
          </p:cNvPr>
          <p:cNvCxnSpPr>
            <a:cxnSpLocks/>
          </p:cNvCxnSpPr>
          <p:nvPr/>
        </p:nvCxnSpPr>
        <p:spPr>
          <a:xfrm>
            <a:off x="4498106" y="3805379"/>
            <a:ext cx="0" cy="117818"/>
          </a:xfrm>
          <a:prstGeom prst="line">
            <a:avLst/>
          </a:prstGeom>
        </p:spPr>
        <p:style>
          <a:lnRef idx="3">
            <a:schemeClr val="dk1"/>
          </a:lnRef>
          <a:fillRef idx="0">
            <a:schemeClr val="dk1"/>
          </a:fillRef>
          <a:effectRef idx="2">
            <a:schemeClr val="dk1"/>
          </a:effectRef>
          <a:fontRef idx="minor">
            <a:schemeClr val="tx1"/>
          </a:fontRef>
        </p:style>
      </p:cxnSp>
      <p:pic>
        <p:nvPicPr>
          <p:cNvPr id="6" name="Picture 5">
            <a:extLst>
              <a:ext uri="{FF2B5EF4-FFF2-40B4-BE49-F238E27FC236}">
                <a16:creationId xmlns:a16="http://schemas.microsoft.com/office/drawing/2014/main" id="{D74585F6-1104-432B-8060-03DF2BF7BAB8}"/>
              </a:ext>
            </a:extLst>
          </p:cNvPr>
          <p:cNvPicPr>
            <a:picLocks noChangeAspect="1"/>
          </p:cNvPicPr>
          <p:nvPr/>
        </p:nvPicPr>
        <p:blipFill>
          <a:blip r:embed="rId2"/>
          <a:stretch>
            <a:fillRect/>
          </a:stretch>
        </p:blipFill>
        <p:spPr>
          <a:xfrm>
            <a:off x="2719964" y="2965450"/>
            <a:ext cx="5495925" cy="3390900"/>
          </a:xfrm>
          <a:prstGeom prst="rect">
            <a:avLst/>
          </a:prstGeom>
        </p:spPr>
      </p:pic>
    </p:spTree>
    <p:extLst>
      <p:ext uri="{BB962C8B-B14F-4D97-AF65-F5344CB8AC3E}">
        <p14:creationId xmlns:p14="http://schemas.microsoft.com/office/powerpoint/2010/main" val="3249855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5E27C7C-4B68-4BBC-BF36-8959D8493E4A}"/>
              </a:ext>
            </a:extLst>
          </p:cNvPr>
          <p:cNvSpPr>
            <a:spLocks noGrp="1"/>
          </p:cNvSpPr>
          <p:nvPr>
            <p:ph type="title"/>
          </p:nvPr>
        </p:nvSpPr>
        <p:spPr>
          <a:noFill/>
          <a:ln>
            <a:noFill/>
          </a:ln>
        </p:spPr>
        <p:txBody>
          <a:bodyPr>
            <a:normAutofit/>
          </a:bodyPr>
          <a:lstStyle/>
          <a:p>
            <a:r>
              <a:rPr lang="en-US" sz="5400" b="1" dirty="0" err="1">
                <a:latin typeface="Arial" panose="020B0604020202020204" pitchFamily="34" charset="0"/>
                <a:cs typeface="Arial" panose="020B0604020202020204" pitchFamily="34" charset="0"/>
              </a:rPr>
              <a:t>Các</a:t>
            </a:r>
            <a:r>
              <a:rPr lang="en-US" sz="5400" b="1" dirty="0">
                <a:latin typeface="Arial" panose="020B0604020202020204" pitchFamily="34" charset="0"/>
                <a:cs typeface="Arial" panose="020B0604020202020204" pitchFamily="34" charset="0"/>
              </a:rPr>
              <a:t> </a:t>
            </a:r>
            <a:r>
              <a:rPr lang="en-US" sz="5400" b="1" dirty="0" err="1">
                <a:latin typeface="Arial" panose="020B0604020202020204" pitchFamily="34" charset="0"/>
                <a:cs typeface="Arial" panose="020B0604020202020204" pitchFamily="34" charset="0"/>
              </a:rPr>
              <a:t>ký</a:t>
            </a:r>
            <a:r>
              <a:rPr lang="en-US" sz="5400" b="1" dirty="0">
                <a:latin typeface="Arial" panose="020B0604020202020204" pitchFamily="34" charset="0"/>
                <a:cs typeface="Arial" panose="020B0604020202020204" pitchFamily="34" charset="0"/>
              </a:rPr>
              <a:t> </a:t>
            </a:r>
            <a:r>
              <a:rPr lang="en-US" sz="5400" b="1" dirty="0" err="1">
                <a:latin typeface="Arial" panose="020B0604020202020204" pitchFamily="34" charset="0"/>
                <a:cs typeface="Arial" panose="020B0604020202020204" pitchFamily="34" charset="0"/>
              </a:rPr>
              <a:t>hiệu</a:t>
            </a:r>
            <a:r>
              <a:rPr lang="en-US" sz="5400" b="1" dirty="0">
                <a:latin typeface="Arial" panose="020B0604020202020204" pitchFamily="34" charset="0"/>
                <a:cs typeface="Arial" panose="020B0604020202020204" pitchFamily="34" charset="0"/>
              </a:rPr>
              <a:t> </a:t>
            </a:r>
            <a:r>
              <a:rPr lang="en-US" sz="5400" b="1" dirty="0" err="1">
                <a:latin typeface="Arial" panose="020B0604020202020204" pitchFamily="34" charset="0"/>
                <a:cs typeface="Arial" panose="020B0604020202020204" pitchFamily="34" charset="0"/>
              </a:rPr>
              <a:t>trong</a:t>
            </a:r>
            <a:r>
              <a:rPr lang="en-US" sz="5400" b="1" dirty="0">
                <a:latin typeface="Arial" panose="020B0604020202020204" pitchFamily="34" charset="0"/>
                <a:cs typeface="Arial" panose="020B0604020202020204" pitchFamily="34" charset="0"/>
              </a:rPr>
              <a:t> ERD</a:t>
            </a:r>
          </a:p>
        </p:txBody>
      </p:sp>
      <p:sp>
        <p:nvSpPr>
          <p:cNvPr id="7" name="Slide Number Placeholder 5">
            <a:extLst>
              <a:ext uri="{FF2B5EF4-FFF2-40B4-BE49-F238E27FC236}">
                <a16:creationId xmlns:a16="http://schemas.microsoft.com/office/drawing/2014/main" id="{4ECDE54D-4BD2-4764-A36A-8487DB61E7A6}"/>
              </a:ext>
            </a:extLst>
          </p:cNvPr>
          <p:cNvSpPr>
            <a:spLocks noGrp="1"/>
          </p:cNvSpPr>
          <p:nvPr>
            <p:ph type="sldNum" sz="quarter" idx="12"/>
          </p:nvPr>
        </p:nvSpPr>
        <p:spPr>
          <a:xfrm>
            <a:off x="8610600" y="6356350"/>
            <a:ext cx="2743200" cy="365125"/>
          </a:xfrm>
        </p:spPr>
        <p:txBody>
          <a:bodyPr/>
          <a:lstStyle/>
          <a:p>
            <a:fld id="{D8DA9DAA-006C-4F4B-980E-E3DF019B24E2}" type="slidenum">
              <a:rPr lang="en-US" b="1" cap="all" spc="100" smtClean="0">
                <a:solidFill>
                  <a:schemeClr val="accent2"/>
                </a:solidFill>
                <a:latin typeface="Arial" panose="020B0604020202020204" pitchFamily="34" charset="0"/>
                <a:cs typeface="Arial" panose="020B0604020202020204" pitchFamily="34" charset="0"/>
              </a:rPr>
              <a:t>18</a:t>
            </a:fld>
            <a:endParaRPr lang="en-US" b="1" cap="all" spc="100" dirty="0">
              <a:solidFill>
                <a:schemeClr val="accent2"/>
              </a:solidFill>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786530E8-D960-49B6-BBF8-5679A76DA0B4}"/>
              </a:ext>
            </a:extLst>
          </p:cNvPr>
          <p:cNvSpPr>
            <a:spLocks noGrp="1"/>
          </p:cNvSpPr>
          <p:nvPr>
            <p:ph idx="1"/>
          </p:nvPr>
        </p:nvSpPr>
        <p:spPr/>
        <p:txBody>
          <a:bodyPr>
            <a:normAutofit/>
          </a:bodyPr>
          <a:lstStyle/>
          <a:p>
            <a:endParaRPr lang="en-GB" sz="2000" b="0" i="0" dirty="0">
              <a:solidFill>
                <a:srgbClr val="000000"/>
              </a:solidFill>
              <a:effectLst/>
              <a:latin typeface="Arial" panose="020B0604020202020204" pitchFamily="34" charset="0"/>
              <a:cs typeface="Arial" panose="020B0604020202020204" pitchFamily="34" charset="0"/>
            </a:endParaRPr>
          </a:p>
          <a:p>
            <a:pPr>
              <a:buFont typeface="Wingdings" panose="05000000000000000000" pitchFamily="2" charset="2"/>
              <a:buChar char="v"/>
            </a:pPr>
            <a:r>
              <a:rPr lang="en-GB" sz="2400" b="0" i="0" dirty="0">
                <a:solidFill>
                  <a:srgbClr val="000000"/>
                </a:solidFill>
                <a:effectLst/>
                <a:latin typeface="Arial" panose="020B0604020202020204" pitchFamily="34" charset="0"/>
                <a:cs typeface="Arial" panose="020B0604020202020204" pitchFamily="34" charset="0"/>
              </a:rPr>
              <a:t>Theo </a:t>
            </a:r>
            <a:r>
              <a:rPr lang="en-GB" sz="2400" b="0" i="0" dirty="0" err="1">
                <a:solidFill>
                  <a:srgbClr val="000000"/>
                </a:solidFill>
                <a:effectLst/>
                <a:latin typeface="Arial" panose="020B0604020202020204" pitchFamily="34" charset="0"/>
                <a:cs typeface="Arial" panose="020B0604020202020204" pitchFamily="34" charset="0"/>
              </a:rPr>
              <a:t>sơ</a:t>
            </a:r>
            <a:r>
              <a:rPr lang="en-GB" sz="2400" b="0" i="0" dirty="0">
                <a:solidFill>
                  <a:srgbClr val="000000"/>
                </a:solidFill>
                <a:effectLst/>
                <a:latin typeface="Arial" panose="020B0604020202020204" pitchFamily="34" charset="0"/>
                <a:cs typeface="Arial" panose="020B0604020202020204" pitchFamily="34" charset="0"/>
              </a:rPr>
              <a:t> </a:t>
            </a:r>
            <a:r>
              <a:rPr lang="en-GB" sz="2400" b="0" i="0" dirty="0" err="1">
                <a:solidFill>
                  <a:srgbClr val="000000"/>
                </a:solidFill>
                <a:effectLst/>
                <a:latin typeface="Arial" panose="020B0604020202020204" pitchFamily="34" charset="0"/>
                <a:cs typeface="Arial" panose="020B0604020202020204" pitchFamily="34" charset="0"/>
              </a:rPr>
              <a:t>đồ</a:t>
            </a:r>
            <a:r>
              <a:rPr lang="en-GB" sz="2400" b="0" i="0" dirty="0">
                <a:solidFill>
                  <a:srgbClr val="000000"/>
                </a:solidFill>
                <a:effectLst/>
                <a:latin typeface="Arial" panose="020B0604020202020204" pitchFamily="34" charset="0"/>
                <a:cs typeface="Arial" panose="020B0604020202020204" pitchFamily="34" charset="0"/>
              </a:rPr>
              <a:t> </a:t>
            </a:r>
            <a:r>
              <a:rPr lang="en-GB" sz="2400" b="0" i="0" dirty="0" err="1">
                <a:solidFill>
                  <a:srgbClr val="000000"/>
                </a:solidFill>
                <a:effectLst/>
                <a:latin typeface="Arial" panose="020B0604020202020204" pitchFamily="34" charset="0"/>
                <a:cs typeface="Arial" panose="020B0604020202020204" pitchFamily="34" charset="0"/>
              </a:rPr>
              <a:t>các</a:t>
            </a:r>
            <a:r>
              <a:rPr lang="en-GB" sz="2400" b="0" i="0" dirty="0">
                <a:solidFill>
                  <a:srgbClr val="000000"/>
                </a:solidFill>
                <a:effectLst/>
                <a:latin typeface="Arial" panose="020B0604020202020204" pitchFamily="34" charset="0"/>
                <a:cs typeface="Arial" panose="020B0604020202020204" pitchFamily="34" charset="0"/>
              </a:rPr>
              <a:t> </a:t>
            </a:r>
            <a:r>
              <a:rPr lang="en-GB" sz="2400" b="0" i="0" dirty="0" err="1">
                <a:solidFill>
                  <a:srgbClr val="000000"/>
                </a:solidFill>
                <a:effectLst/>
                <a:latin typeface="Arial" panose="020B0604020202020204" pitchFamily="34" charset="0"/>
                <a:cs typeface="Arial" panose="020B0604020202020204" pitchFamily="34" charset="0"/>
              </a:rPr>
              <a:t>bảng</a:t>
            </a:r>
            <a:r>
              <a:rPr lang="en-GB" sz="2400" b="0" i="0" dirty="0">
                <a:solidFill>
                  <a:srgbClr val="000000"/>
                </a:solidFill>
                <a:effectLst/>
                <a:latin typeface="Arial" panose="020B0604020202020204" pitchFamily="34" charset="0"/>
                <a:cs typeface="Arial" panose="020B0604020202020204" pitchFamily="34" charset="0"/>
              </a:rPr>
              <a:t> </a:t>
            </a:r>
            <a:r>
              <a:rPr lang="en-GB" sz="2400" b="0" i="0" dirty="0" err="1">
                <a:solidFill>
                  <a:srgbClr val="000000"/>
                </a:solidFill>
                <a:effectLst/>
                <a:latin typeface="Arial" panose="020B0604020202020204" pitchFamily="34" charset="0"/>
                <a:cs typeface="Arial" panose="020B0604020202020204" pitchFamily="34" charset="0"/>
              </a:rPr>
              <a:t>trên</a:t>
            </a:r>
            <a:r>
              <a:rPr lang="en-GB" sz="2400" b="0" i="0" dirty="0">
                <a:solidFill>
                  <a:srgbClr val="000000"/>
                </a:solidFill>
                <a:effectLst/>
                <a:latin typeface="Arial" panose="020B0604020202020204" pitchFamily="34" charset="0"/>
                <a:cs typeface="Arial" panose="020B0604020202020204" pitchFamily="34" charset="0"/>
              </a:rPr>
              <a:t> :</a:t>
            </a:r>
          </a:p>
          <a:p>
            <a:pPr marL="0" indent="0">
              <a:buNone/>
            </a:pPr>
            <a:r>
              <a:rPr lang="en-GB" sz="2400" b="0" i="0" dirty="0">
                <a:solidFill>
                  <a:srgbClr val="000000"/>
                </a:solidFill>
                <a:effectLst/>
                <a:latin typeface="Arial" panose="020B0604020202020204" pitchFamily="34" charset="0"/>
                <a:cs typeface="Arial" panose="020B0604020202020204" pitchFamily="34" charset="0"/>
              </a:rPr>
              <a:t>	-	</a:t>
            </a:r>
            <a:r>
              <a:rPr lang="en-US" sz="2400" b="1" dirty="0">
                <a:latin typeface="Arial" panose="020B0604020202020204" pitchFamily="34" charset="0"/>
                <a:cs typeface="Arial" panose="020B0604020202020204" pitchFamily="34" charset="0"/>
              </a:rPr>
              <a:t>One-to-One: </a:t>
            </a:r>
            <a:r>
              <a:rPr lang="en-US" sz="2400" dirty="0">
                <a:latin typeface="Arial" panose="020B0604020202020204" pitchFamily="34" charset="0"/>
                <a:cs typeface="Arial" panose="020B0604020202020204" pitchFamily="34" charset="0"/>
              </a:rPr>
              <a:t>Student </a:t>
            </a:r>
            <a:r>
              <a:rPr lang="en-US" sz="2400" dirty="0" err="1">
                <a:latin typeface="Arial" panose="020B0604020202020204" pitchFamily="34" charset="0"/>
                <a:cs typeface="Arial" panose="020B0604020202020204" pitchFamily="34" charset="0"/>
              </a:rPr>
              <a:t>và</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StudentAddress</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có</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quan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hệ</a:t>
            </a:r>
            <a:r>
              <a:rPr lang="en-US" sz="2400" dirty="0">
                <a:latin typeface="Arial" panose="020B0604020202020204" pitchFamily="34" charset="0"/>
                <a:cs typeface="Arial" panose="020B0604020202020204" pitchFamily="34" charset="0"/>
              </a:rPr>
              <a:t> one-to-one. Student </a:t>
            </a:r>
            <a:r>
              <a:rPr lang="en-US" sz="2400" dirty="0" err="1">
                <a:latin typeface="Arial" panose="020B0604020202020204" pitchFamily="34" charset="0"/>
                <a:cs typeface="Arial" panose="020B0604020202020204" pitchFamily="34" charset="0"/>
              </a:rPr>
              <a:t>có</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một</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hoặc</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không</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có</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StudentAddress</a:t>
            </a:r>
            <a:r>
              <a:rPr lang="en-GB" sz="2400" dirty="0">
                <a:solidFill>
                  <a:srgbClr val="000000"/>
                </a:solidFill>
                <a:latin typeface="Arial" panose="020B0604020202020204" pitchFamily="34" charset="0"/>
                <a:cs typeface="Arial" panose="020B0604020202020204" pitchFamily="34" charset="0"/>
              </a:rPr>
              <a:t>.</a:t>
            </a:r>
          </a:p>
          <a:p>
            <a:pPr marL="0" indent="0">
              <a:buNone/>
            </a:pPr>
            <a:r>
              <a:rPr lang="en-GB" sz="2400" b="0" i="0" dirty="0">
                <a:solidFill>
                  <a:srgbClr val="000000"/>
                </a:solidFill>
                <a:effectLst/>
                <a:latin typeface="Arial" panose="020B0604020202020204" pitchFamily="34" charset="0"/>
                <a:cs typeface="Arial" panose="020B0604020202020204" pitchFamily="34" charset="0"/>
              </a:rPr>
              <a:t>	-	</a:t>
            </a:r>
            <a:r>
              <a:rPr lang="en-GB" sz="2400" b="1" dirty="0">
                <a:latin typeface="Arial" panose="020B0604020202020204" pitchFamily="34" charset="0"/>
                <a:cs typeface="Arial" panose="020B0604020202020204" pitchFamily="34" charset="0"/>
              </a:rPr>
              <a:t>One-to-Many:</a:t>
            </a:r>
            <a:r>
              <a:rPr lang="en-GB" sz="2400" dirty="0">
                <a:latin typeface="Arial" panose="020B0604020202020204" pitchFamily="34" charset="0"/>
                <a:cs typeface="Arial" panose="020B0604020202020204" pitchFamily="34" charset="0"/>
              </a:rPr>
              <a:t> Standard </a:t>
            </a:r>
            <a:r>
              <a:rPr lang="en-GB" sz="2400" dirty="0" err="1">
                <a:latin typeface="Arial" panose="020B0604020202020204" pitchFamily="34" charset="0"/>
                <a:cs typeface="Arial" panose="020B0604020202020204" pitchFamily="34" charset="0"/>
              </a:rPr>
              <a:t>và</a:t>
            </a:r>
            <a:r>
              <a:rPr lang="en-GB" sz="2400" dirty="0">
                <a:latin typeface="Arial" panose="020B0604020202020204" pitchFamily="34" charset="0"/>
                <a:cs typeface="Arial" panose="020B0604020202020204" pitchFamily="34" charset="0"/>
              </a:rPr>
              <a:t> Teacher </a:t>
            </a:r>
            <a:r>
              <a:rPr lang="en-GB" sz="2400" dirty="0" err="1">
                <a:latin typeface="Arial" panose="020B0604020202020204" pitchFamily="34" charset="0"/>
                <a:cs typeface="Arial" panose="020B0604020202020204" pitchFamily="34" charset="0"/>
              </a:rPr>
              <a:t>có</a:t>
            </a:r>
            <a:r>
              <a:rPr lang="en-GB" sz="2400" dirty="0">
                <a:latin typeface="Arial" panose="020B0604020202020204" pitchFamily="34" charset="0"/>
                <a:cs typeface="Arial" panose="020B0604020202020204" pitchFamily="34" charset="0"/>
              </a:rPr>
              <a:t> </a:t>
            </a:r>
            <a:r>
              <a:rPr lang="en-GB" sz="2400" dirty="0" err="1">
                <a:latin typeface="Arial" panose="020B0604020202020204" pitchFamily="34" charset="0"/>
                <a:cs typeface="Arial" panose="020B0604020202020204" pitchFamily="34" charset="0"/>
              </a:rPr>
              <a:t>quan</a:t>
            </a:r>
            <a:r>
              <a:rPr lang="en-GB" sz="2400" dirty="0">
                <a:latin typeface="Arial" panose="020B0604020202020204" pitchFamily="34" charset="0"/>
                <a:cs typeface="Arial" panose="020B0604020202020204" pitchFamily="34" charset="0"/>
              </a:rPr>
              <a:t> </a:t>
            </a:r>
            <a:r>
              <a:rPr lang="en-GB" sz="2400" dirty="0" err="1">
                <a:latin typeface="Arial" panose="020B0604020202020204" pitchFamily="34" charset="0"/>
                <a:cs typeface="Arial" panose="020B0604020202020204" pitchFamily="34" charset="0"/>
              </a:rPr>
              <a:t>hệ</a:t>
            </a:r>
            <a:r>
              <a:rPr lang="en-GB" sz="2400" dirty="0">
                <a:latin typeface="Arial" panose="020B0604020202020204" pitchFamily="34" charset="0"/>
                <a:cs typeface="Arial" panose="020B0604020202020204" pitchFamily="34" charset="0"/>
              </a:rPr>
              <a:t> one-to-many. </a:t>
            </a:r>
            <a:r>
              <a:rPr lang="en-GB" sz="2400" dirty="0" err="1">
                <a:latin typeface="Arial" panose="020B0604020202020204" pitchFamily="34" charset="0"/>
                <a:cs typeface="Arial" panose="020B0604020202020204" pitchFamily="34" charset="0"/>
              </a:rPr>
              <a:t>nhiều</a:t>
            </a:r>
            <a:r>
              <a:rPr lang="en-GB" sz="2400" dirty="0">
                <a:latin typeface="Arial" panose="020B0604020202020204" pitchFamily="34" charset="0"/>
                <a:cs typeface="Arial" panose="020B0604020202020204" pitchFamily="34" charset="0"/>
              </a:rPr>
              <a:t> Teachers </a:t>
            </a:r>
            <a:r>
              <a:rPr lang="en-GB" sz="2400" dirty="0" err="1">
                <a:latin typeface="Arial" panose="020B0604020202020204" pitchFamily="34" charset="0"/>
                <a:cs typeface="Arial" panose="020B0604020202020204" pitchFamily="34" charset="0"/>
              </a:rPr>
              <a:t>có</a:t>
            </a:r>
            <a:r>
              <a:rPr lang="en-GB" sz="2400" dirty="0">
                <a:latin typeface="Arial" panose="020B0604020202020204" pitchFamily="34" charset="0"/>
                <a:cs typeface="Arial" panose="020B0604020202020204" pitchFamily="34" charset="0"/>
              </a:rPr>
              <a:t> </a:t>
            </a:r>
            <a:r>
              <a:rPr lang="en-GB" sz="2400" dirty="0" err="1">
                <a:latin typeface="Arial" panose="020B0604020202020204" pitchFamily="34" charset="0"/>
                <a:cs typeface="Arial" panose="020B0604020202020204" pitchFamily="34" charset="0"/>
              </a:rPr>
              <a:t>thể</a:t>
            </a:r>
            <a:r>
              <a:rPr lang="en-GB" sz="2400" dirty="0">
                <a:latin typeface="Arial" panose="020B0604020202020204" pitchFamily="34" charset="0"/>
                <a:cs typeface="Arial" panose="020B0604020202020204" pitchFamily="34" charset="0"/>
              </a:rPr>
              <a:t> </a:t>
            </a:r>
            <a:r>
              <a:rPr lang="en-GB" sz="2400" dirty="0" err="1">
                <a:latin typeface="Arial" panose="020B0604020202020204" pitchFamily="34" charset="0"/>
                <a:cs typeface="Arial" panose="020B0604020202020204" pitchFamily="34" charset="0"/>
              </a:rPr>
              <a:t>kết</a:t>
            </a:r>
            <a:r>
              <a:rPr lang="en-GB" sz="2400" dirty="0">
                <a:latin typeface="Arial" panose="020B0604020202020204" pitchFamily="34" charset="0"/>
                <a:cs typeface="Arial" panose="020B0604020202020204" pitchFamily="34" charset="0"/>
              </a:rPr>
              <a:t> </a:t>
            </a:r>
            <a:r>
              <a:rPr lang="en-GB" sz="2400" dirty="0" err="1">
                <a:latin typeface="Arial" panose="020B0604020202020204" pitchFamily="34" charset="0"/>
                <a:cs typeface="Arial" panose="020B0604020202020204" pitchFamily="34" charset="0"/>
              </a:rPr>
              <a:t>hợp</a:t>
            </a:r>
            <a:r>
              <a:rPr lang="en-GB" sz="2400" dirty="0">
                <a:latin typeface="Arial" panose="020B0604020202020204" pitchFamily="34" charset="0"/>
                <a:cs typeface="Arial" panose="020B0604020202020204" pitchFamily="34" charset="0"/>
              </a:rPr>
              <a:t> </a:t>
            </a:r>
            <a:r>
              <a:rPr lang="en-GB" sz="2400" dirty="0" err="1">
                <a:latin typeface="Arial" panose="020B0604020202020204" pitchFamily="34" charset="0"/>
                <a:cs typeface="Arial" panose="020B0604020202020204" pitchFamily="34" charset="0"/>
              </a:rPr>
              <a:t>với</a:t>
            </a:r>
            <a:r>
              <a:rPr lang="en-GB" sz="2400" dirty="0">
                <a:latin typeface="Arial" panose="020B0604020202020204" pitchFamily="34" charset="0"/>
                <a:cs typeface="Arial" panose="020B0604020202020204" pitchFamily="34" charset="0"/>
              </a:rPr>
              <a:t> </a:t>
            </a:r>
            <a:r>
              <a:rPr lang="en-GB" sz="2400" dirty="0" err="1">
                <a:latin typeface="Arial" panose="020B0604020202020204" pitchFamily="34" charset="0"/>
                <a:cs typeface="Arial" panose="020B0604020202020204" pitchFamily="34" charset="0"/>
              </a:rPr>
              <a:t>một</a:t>
            </a:r>
            <a:r>
              <a:rPr lang="en-GB" sz="2400" dirty="0">
                <a:latin typeface="Arial" panose="020B0604020202020204" pitchFamily="34" charset="0"/>
                <a:cs typeface="Arial" panose="020B0604020202020204" pitchFamily="34" charset="0"/>
              </a:rPr>
              <a:t> Standard</a:t>
            </a:r>
            <a:r>
              <a:rPr lang="en-GB" sz="2400" dirty="0">
                <a:solidFill>
                  <a:srgbClr val="000000"/>
                </a:solidFill>
                <a:latin typeface="Arial" panose="020B0604020202020204" pitchFamily="34" charset="0"/>
                <a:cs typeface="Arial" panose="020B0604020202020204" pitchFamily="34" charset="0"/>
              </a:rPr>
              <a:t>.</a:t>
            </a:r>
          </a:p>
          <a:p>
            <a:pPr marL="0" indent="0">
              <a:buNone/>
            </a:pPr>
            <a:r>
              <a:rPr lang="en-GB" sz="2400" b="0" i="0" dirty="0">
                <a:solidFill>
                  <a:srgbClr val="000000"/>
                </a:solidFill>
                <a:effectLst/>
                <a:latin typeface="Arial" panose="020B0604020202020204" pitchFamily="34" charset="0"/>
                <a:cs typeface="Arial" panose="020B0604020202020204" pitchFamily="34" charset="0"/>
              </a:rPr>
              <a:t>	</a:t>
            </a:r>
            <a:r>
              <a:rPr lang="en-GB" sz="2400" dirty="0">
                <a:solidFill>
                  <a:srgbClr val="000000"/>
                </a:solidFill>
                <a:latin typeface="Arial" panose="020B0604020202020204" pitchFamily="34" charset="0"/>
                <a:cs typeface="Arial" panose="020B0604020202020204" pitchFamily="34" charset="0"/>
              </a:rPr>
              <a:t>-	</a:t>
            </a:r>
            <a:r>
              <a:rPr lang="en-GB" sz="2400" b="1" dirty="0">
                <a:latin typeface="Arial" panose="020B0604020202020204" pitchFamily="34" charset="0"/>
                <a:cs typeface="Arial" panose="020B0604020202020204" pitchFamily="34" charset="0"/>
              </a:rPr>
              <a:t>Many-to-Many:</a:t>
            </a:r>
            <a:r>
              <a:rPr lang="en-GB" sz="2400" dirty="0">
                <a:latin typeface="Arial" panose="020B0604020202020204" pitchFamily="34" charset="0"/>
                <a:cs typeface="Arial" panose="020B0604020202020204" pitchFamily="34" charset="0"/>
              </a:rPr>
              <a:t> Student </a:t>
            </a:r>
            <a:r>
              <a:rPr lang="en-GB" sz="2400" dirty="0" err="1">
                <a:latin typeface="Arial" panose="020B0604020202020204" pitchFamily="34" charset="0"/>
                <a:cs typeface="Arial" panose="020B0604020202020204" pitchFamily="34" charset="0"/>
              </a:rPr>
              <a:t>và</a:t>
            </a:r>
            <a:r>
              <a:rPr lang="en-GB" sz="2400" dirty="0">
                <a:latin typeface="Arial" panose="020B0604020202020204" pitchFamily="34" charset="0"/>
                <a:cs typeface="Arial" panose="020B0604020202020204" pitchFamily="34" charset="0"/>
              </a:rPr>
              <a:t> Course </a:t>
            </a:r>
            <a:r>
              <a:rPr lang="en-GB" sz="2400" dirty="0" err="1">
                <a:latin typeface="Arial" panose="020B0604020202020204" pitchFamily="34" charset="0"/>
                <a:cs typeface="Arial" panose="020B0604020202020204" pitchFamily="34" charset="0"/>
              </a:rPr>
              <a:t>có</a:t>
            </a:r>
            <a:r>
              <a:rPr lang="en-GB" sz="2400" dirty="0">
                <a:latin typeface="Arial" panose="020B0604020202020204" pitchFamily="34" charset="0"/>
                <a:cs typeface="Arial" panose="020B0604020202020204" pitchFamily="34" charset="0"/>
              </a:rPr>
              <a:t> </a:t>
            </a:r>
            <a:r>
              <a:rPr lang="en-GB" sz="2400" dirty="0" err="1">
                <a:latin typeface="Arial" panose="020B0604020202020204" pitchFamily="34" charset="0"/>
                <a:cs typeface="Arial" panose="020B0604020202020204" pitchFamily="34" charset="0"/>
              </a:rPr>
              <a:t>quan</a:t>
            </a:r>
            <a:r>
              <a:rPr lang="en-GB" sz="2400" dirty="0">
                <a:latin typeface="Arial" panose="020B0604020202020204" pitchFamily="34" charset="0"/>
                <a:cs typeface="Arial" panose="020B0604020202020204" pitchFamily="34" charset="0"/>
              </a:rPr>
              <a:t> </a:t>
            </a:r>
            <a:r>
              <a:rPr lang="en-GB" sz="2400" dirty="0" err="1">
                <a:latin typeface="Arial" panose="020B0604020202020204" pitchFamily="34" charset="0"/>
                <a:cs typeface="Arial" panose="020B0604020202020204" pitchFamily="34" charset="0"/>
              </a:rPr>
              <a:t>hệ</a:t>
            </a:r>
            <a:r>
              <a:rPr lang="en-GB" sz="2400" dirty="0">
                <a:latin typeface="Arial" panose="020B0604020202020204" pitchFamily="34" charset="0"/>
                <a:cs typeface="Arial" panose="020B0604020202020204" pitchFamily="34" charset="0"/>
              </a:rPr>
              <a:t> many-to-many </a:t>
            </a:r>
            <a:r>
              <a:rPr lang="en-GB" sz="2400" dirty="0" err="1">
                <a:latin typeface="Arial" panose="020B0604020202020204" pitchFamily="34" charset="0"/>
                <a:cs typeface="Arial" panose="020B0604020202020204" pitchFamily="34" charset="0"/>
              </a:rPr>
              <a:t>sử</a:t>
            </a:r>
            <a:r>
              <a:rPr lang="en-GB" sz="2400" dirty="0">
                <a:latin typeface="Arial" panose="020B0604020202020204" pitchFamily="34" charset="0"/>
                <a:cs typeface="Arial" panose="020B0604020202020204" pitchFamily="34" charset="0"/>
              </a:rPr>
              <a:t> </a:t>
            </a:r>
            <a:r>
              <a:rPr lang="en-GB" sz="2400" dirty="0" err="1">
                <a:latin typeface="Arial" panose="020B0604020202020204" pitchFamily="34" charset="0"/>
                <a:cs typeface="Arial" panose="020B0604020202020204" pitchFamily="34" charset="0"/>
              </a:rPr>
              <a:t>dụng</a:t>
            </a:r>
            <a:r>
              <a:rPr lang="en-GB" sz="2400" dirty="0">
                <a:latin typeface="Arial" panose="020B0604020202020204" pitchFamily="34" charset="0"/>
                <a:cs typeface="Arial" panose="020B0604020202020204" pitchFamily="34" charset="0"/>
              </a:rPr>
              <a:t> </a:t>
            </a:r>
            <a:r>
              <a:rPr lang="en-GB" sz="2400" dirty="0" err="1">
                <a:latin typeface="Arial" panose="020B0604020202020204" pitchFamily="34" charset="0"/>
                <a:cs typeface="Arial" panose="020B0604020202020204" pitchFamily="34" charset="0"/>
              </a:rPr>
              <a:t>bảng</a:t>
            </a:r>
            <a:r>
              <a:rPr lang="en-GB" sz="2400" dirty="0">
                <a:latin typeface="Arial" panose="020B0604020202020204" pitchFamily="34" charset="0"/>
                <a:cs typeface="Arial" panose="020B0604020202020204" pitchFamily="34" charset="0"/>
              </a:rPr>
              <a:t> </a:t>
            </a:r>
            <a:r>
              <a:rPr lang="en-GB" sz="2400" dirty="0" err="1">
                <a:latin typeface="Arial" panose="020B0604020202020204" pitchFamily="34" charset="0"/>
                <a:cs typeface="Arial" panose="020B0604020202020204" pitchFamily="34" charset="0"/>
              </a:rPr>
              <a:t>StudentCourse</a:t>
            </a:r>
            <a:r>
              <a:rPr lang="en-GB" sz="2400" dirty="0">
                <a:latin typeface="Arial" panose="020B0604020202020204" pitchFamily="34" charset="0"/>
                <a:cs typeface="Arial" panose="020B0604020202020204" pitchFamily="34" charset="0"/>
              </a:rPr>
              <a:t> </a:t>
            </a:r>
            <a:r>
              <a:rPr lang="en-GB" sz="2400" dirty="0" err="1">
                <a:latin typeface="Arial" panose="020B0604020202020204" pitchFamily="34" charset="0"/>
                <a:cs typeface="Arial" panose="020B0604020202020204" pitchFamily="34" charset="0"/>
              </a:rPr>
              <a:t>và</a:t>
            </a:r>
            <a:r>
              <a:rPr lang="en-GB" sz="2400" dirty="0">
                <a:latin typeface="Arial" panose="020B0604020202020204" pitchFamily="34" charset="0"/>
                <a:cs typeface="Arial" panose="020B0604020202020204" pitchFamily="34" charset="0"/>
              </a:rPr>
              <a:t> </a:t>
            </a:r>
            <a:r>
              <a:rPr lang="en-GB" sz="2400" dirty="0" err="1">
                <a:latin typeface="Arial" panose="020B0604020202020204" pitchFamily="34" charset="0"/>
                <a:cs typeface="Arial" panose="020B0604020202020204" pitchFamily="34" charset="0"/>
              </a:rPr>
              <a:t>bảng</a:t>
            </a:r>
            <a:r>
              <a:rPr lang="en-GB" sz="2400" dirty="0">
                <a:latin typeface="Arial" panose="020B0604020202020204" pitchFamily="34" charset="0"/>
                <a:cs typeface="Arial" panose="020B0604020202020204" pitchFamily="34" charset="0"/>
              </a:rPr>
              <a:t> </a:t>
            </a:r>
            <a:r>
              <a:rPr lang="en-GB" sz="2400" dirty="0" err="1">
                <a:latin typeface="Arial" panose="020B0604020202020204" pitchFamily="34" charset="0"/>
                <a:cs typeface="Arial" panose="020B0604020202020204" pitchFamily="34" charset="0"/>
              </a:rPr>
              <a:t>StudentCourse</a:t>
            </a:r>
            <a:r>
              <a:rPr lang="en-GB" sz="2400" dirty="0">
                <a:latin typeface="Arial" panose="020B0604020202020204" pitchFamily="34" charset="0"/>
                <a:cs typeface="Arial" panose="020B0604020202020204" pitchFamily="34" charset="0"/>
              </a:rPr>
              <a:t> bao </a:t>
            </a:r>
            <a:r>
              <a:rPr lang="en-GB" sz="2400" dirty="0" err="1">
                <a:latin typeface="Arial" panose="020B0604020202020204" pitchFamily="34" charset="0"/>
                <a:cs typeface="Arial" panose="020B0604020202020204" pitchFamily="34" charset="0"/>
              </a:rPr>
              <a:t>gồm</a:t>
            </a:r>
            <a:r>
              <a:rPr lang="en-GB" sz="2400" dirty="0">
                <a:latin typeface="Arial" panose="020B0604020202020204" pitchFamily="34" charset="0"/>
                <a:cs typeface="Arial" panose="020B0604020202020204" pitchFamily="34" charset="0"/>
              </a:rPr>
              <a:t> </a:t>
            </a:r>
            <a:r>
              <a:rPr lang="en-GB" sz="2400" dirty="0" err="1">
                <a:latin typeface="Arial" panose="020B0604020202020204" pitchFamily="34" charset="0"/>
                <a:cs typeface="Arial" panose="020B0604020202020204" pitchFamily="34" charset="0"/>
              </a:rPr>
              <a:t>StudentId</a:t>
            </a:r>
            <a:r>
              <a:rPr lang="en-GB" sz="2400" dirty="0">
                <a:latin typeface="Arial" panose="020B0604020202020204" pitchFamily="34" charset="0"/>
                <a:cs typeface="Arial" panose="020B0604020202020204" pitchFamily="34" charset="0"/>
              </a:rPr>
              <a:t> </a:t>
            </a:r>
            <a:r>
              <a:rPr lang="en-GB" sz="2400" dirty="0" err="1">
                <a:latin typeface="Arial" panose="020B0604020202020204" pitchFamily="34" charset="0"/>
                <a:cs typeface="Arial" panose="020B0604020202020204" pitchFamily="34" charset="0"/>
              </a:rPr>
              <a:t>và</a:t>
            </a:r>
            <a:r>
              <a:rPr lang="en-GB" sz="2400" dirty="0">
                <a:latin typeface="Arial" panose="020B0604020202020204" pitchFamily="34" charset="0"/>
                <a:cs typeface="Arial" panose="020B0604020202020204" pitchFamily="34" charset="0"/>
              </a:rPr>
              <a:t> </a:t>
            </a:r>
            <a:r>
              <a:rPr lang="en-GB" sz="2400" dirty="0" err="1">
                <a:latin typeface="Arial" panose="020B0604020202020204" pitchFamily="34" charset="0"/>
                <a:cs typeface="Arial" panose="020B0604020202020204" pitchFamily="34" charset="0"/>
              </a:rPr>
              <a:t>CourseId</a:t>
            </a:r>
            <a:r>
              <a:rPr lang="en-GB" sz="2400" dirty="0">
                <a:latin typeface="Arial" panose="020B0604020202020204" pitchFamily="34" charset="0"/>
                <a:cs typeface="Arial" panose="020B0604020202020204" pitchFamily="34" charset="0"/>
              </a:rPr>
              <a:t>. Do </a:t>
            </a:r>
            <a:r>
              <a:rPr lang="en-GB" sz="2400" dirty="0" err="1">
                <a:latin typeface="Arial" panose="020B0604020202020204" pitchFamily="34" charset="0"/>
                <a:cs typeface="Arial" panose="020B0604020202020204" pitchFamily="34" charset="0"/>
              </a:rPr>
              <a:t>đó</a:t>
            </a:r>
            <a:r>
              <a:rPr lang="en-GB" sz="2400" dirty="0">
                <a:latin typeface="Arial" panose="020B0604020202020204" pitchFamily="34" charset="0"/>
                <a:cs typeface="Arial" panose="020B0604020202020204" pitchFamily="34" charset="0"/>
              </a:rPr>
              <a:t> </a:t>
            </a:r>
            <a:r>
              <a:rPr lang="en-GB" sz="2400" dirty="0" err="1">
                <a:latin typeface="Arial" panose="020B0604020202020204" pitchFamily="34" charset="0"/>
                <a:cs typeface="Arial" panose="020B0604020202020204" pitchFamily="34" charset="0"/>
              </a:rPr>
              <a:t>một</a:t>
            </a:r>
            <a:r>
              <a:rPr lang="en-GB" sz="2400" dirty="0">
                <a:latin typeface="Arial" panose="020B0604020202020204" pitchFamily="34" charset="0"/>
                <a:cs typeface="Arial" panose="020B0604020202020204" pitchFamily="34" charset="0"/>
              </a:rPr>
              <a:t> </a:t>
            </a:r>
            <a:r>
              <a:rPr lang="en-GB" sz="2400" dirty="0" err="1">
                <a:latin typeface="Arial" panose="020B0604020202020204" pitchFamily="34" charset="0"/>
                <a:cs typeface="Arial" panose="020B0604020202020204" pitchFamily="34" charset="0"/>
              </a:rPr>
              <a:t>sinh</a:t>
            </a:r>
            <a:r>
              <a:rPr lang="en-GB" sz="2400" dirty="0">
                <a:latin typeface="Arial" panose="020B0604020202020204" pitchFamily="34" charset="0"/>
                <a:cs typeface="Arial" panose="020B0604020202020204" pitchFamily="34" charset="0"/>
              </a:rPr>
              <a:t> </a:t>
            </a:r>
            <a:r>
              <a:rPr lang="en-GB" sz="2400" dirty="0" err="1">
                <a:latin typeface="Arial" panose="020B0604020202020204" pitchFamily="34" charset="0"/>
                <a:cs typeface="Arial" panose="020B0604020202020204" pitchFamily="34" charset="0"/>
              </a:rPr>
              <a:t>viên</a:t>
            </a:r>
            <a:r>
              <a:rPr lang="en-GB" sz="2400" dirty="0">
                <a:latin typeface="Arial" panose="020B0604020202020204" pitchFamily="34" charset="0"/>
                <a:cs typeface="Arial" panose="020B0604020202020204" pitchFamily="34" charset="0"/>
              </a:rPr>
              <a:t> </a:t>
            </a:r>
            <a:r>
              <a:rPr lang="en-GB" sz="2400" dirty="0" err="1">
                <a:latin typeface="Arial" panose="020B0604020202020204" pitchFamily="34" charset="0"/>
                <a:cs typeface="Arial" panose="020B0604020202020204" pitchFamily="34" charset="0"/>
              </a:rPr>
              <a:t>có</a:t>
            </a:r>
            <a:r>
              <a:rPr lang="en-GB" sz="2400" dirty="0">
                <a:latin typeface="Arial" panose="020B0604020202020204" pitchFamily="34" charset="0"/>
                <a:cs typeface="Arial" panose="020B0604020202020204" pitchFamily="34" charset="0"/>
              </a:rPr>
              <a:t> </a:t>
            </a:r>
            <a:r>
              <a:rPr lang="en-GB" sz="2400" dirty="0" err="1">
                <a:latin typeface="Arial" panose="020B0604020202020204" pitchFamily="34" charset="0"/>
                <a:cs typeface="Arial" panose="020B0604020202020204" pitchFamily="34" charset="0"/>
              </a:rPr>
              <a:t>thể</a:t>
            </a:r>
            <a:r>
              <a:rPr lang="en-GB" sz="2400" dirty="0">
                <a:latin typeface="Arial" panose="020B0604020202020204" pitchFamily="34" charset="0"/>
                <a:cs typeface="Arial" panose="020B0604020202020204" pitchFamily="34" charset="0"/>
              </a:rPr>
              <a:t> </a:t>
            </a:r>
            <a:r>
              <a:rPr lang="en-GB" sz="2400" dirty="0" err="1">
                <a:latin typeface="Arial" panose="020B0604020202020204" pitchFamily="34" charset="0"/>
                <a:cs typeface="Arial" panose="020B0604020202020204" pitchFamily="34" charset="0"/>
              </a:rPr>
              <a:t>tham</a:t>
            </a:r>
            <a:r>
              <a:rPr lang="en-GB" sz="2400" dirty="0">
                <a:latin typeface="Arial" panose="020B0604020202020204" pitchFamily="34" charset="0"/>
                <a:cs typeface="Arial" panose="020B0604020202020204" pitchFamily="34" charset="0"/>
              </a:rPr>
              <a:t> </a:t>
            </a:r>
            <a:r>
              <a:rPr lang="en-GB" sz="2400" dirty="0" err="1">
                <a:latin typeface="Arial" panose="020B0604020202020204" pitchFamily="34" charset="0"/>
                <a:cs typeface="Arial" panose="020B0604020202020204" pitchFamily="34" charset="0"/>
              </a:rPr>
              <a:t>gia</a:t>
            </a:r>
            <a:r>
              <a:rPr lang="en-GB" sz="2400" dirty="0">
                <a:latin typeface="Arial" panose="020B0604020202020204" pitchFamily="34" charset="0"/>
                <a:cs typeface="Arial" panose="020B0604020202020204" pitchFamily="34" charset="0"/>
              </a:rPr>
              <a:t> </a:t>
            </a:r>
            <a:r>
              <a:rPr lang="en-GB" sz="2400" dirty="0" err="1">
                <a:latin typeface="Arial" panose="020B0604020202020204" pitchFamily="34" charset="0"/>
                <a:cs typeface="Arial" panose="020B0604020202020204" pitchFamily="34" charset="0"/>
              </a:rPr>
              <a:t>nhiều</a:t>
            </a:r>
            <a:r>
              <a:rPr lang="en-GB" sz="2400" dirty="0">
                <a:latin typeface="Arial" panose="020B0604020202020204" pitchFamily="34" charset="0"/>
                <a:cs typeface="Arial" panose="020B0604020202020204" pitchFamily="34" charset="0"/>
              </a:rPr>
              <a:t> </a:t>
            </a:r>
            <a:r>
              <a:rPr lang="en-GB" sz="2400" dirty="0" err="1">
                <a:latin typeface="Arial" panose="020B0604020202020204" pitchFamily="34" charset="0"/>
                <a:cs typeface="Arial" panose="020B0604020202020204" pitchFamily="34" charset="0"/>
              </a:rPr>
              <a:t>khóa</a:t>
            </a:r>
            <a:r>
              <a:rPr lang="en-GB" sz="2400" dirty="0">
                <a:latin typeface="Arial" panose="020B0604020202020204" pitchFamily="34" charset="0"/>
                <a:cs typeface="Arial" panose="020B0604020202020204" pitchFamily="34" charset="0"/>
              </a:rPr>
              <a:t> </a:t>
            </a:r>
            <a:r>
              <a:rPr lang="en-GB" sz="2400" dirty="0" err="1">
                <a:latin typeface="Arial" panose="020B0604020202020204" pitchFamily="34" charset="0"/>
                <a:cs typeface="Arial" panose="020B0604020202020204" pitchFamily="34" charset="0"/>
              </a:rPr>
              <a:t>học</a:t>
            </a:r>
            <a:r>
              <a:rPr lang="en-GB" sz="2400" dirty="0">
                <a:latin typeface="Arial" panose="020B0604020202020204" pitchFamily="34" charset="0"/>
                <a:cs typeface="Arial" panose="020B0604020202020204" pitchFamily="34" charset="0"/>
              </a:rPr>
              <a:t> </a:t>
            </a:r>
            <a:r>
              <a:rPr lang="en-GB" sz="2400" dirty="0" err="1">
                <a:latin typeface="Arial" panose="020B0604020202020204" pitchFamily="34" charset="0"/>
                <a:cs typeface="Arial" panose="020B0604020202020204" pitchFamily="34" charset="0"/>
              </a:rPr>
              <a:t>và</a:t>
            </a:r>
            <a:r>
              <a:rPr lang="en-GB" sz="2400" dirty="0">
                <a:latin typeface="Arial" panose="020B0604020202020204" pitchFamily="34" charset="0"/>
                <a:cs typeface="Arial" panose="020B0604020202020204" pitchFamily="34" charset="0"/>
              </a:rPr>
              <a:t> </a:t>
            </a:r>
            <a:r>
              <a:rPr lang="en-GB" sz="2400" dirty="0" err="1">
                <a:latin typeface="Arial" panose="020B0604020202020204" pitchFamily="34" charset="0"/>
                <a:cs typeface="Arial" panose="020B0604020202020204" pitchFamily="34" charset="0"/>
              </a:rPr>
              <a:t>một</a:t>
            </a:r>
            <a:r>
              <a:rPr lang="en-GB" sz="2400" dirty="0">
                <a:latin typeface="Arial" panose="020B0604020202020204" pitchFamily="34" charset="0"/>
                <a:cs typeface="Arial" panose="020B0604020202020204" pitchFamily="34" charset="0"/>
              </a:rPr>
              <a:t> </a:t>
            </a:r>
            <a:r>
              <a:rPr lang="en-GB" sz="2400" dirty="0" err="1">
                <a:latin typeface="Arial" panose="020B0604020202020204" pitchFamily="34" charset="0"/>
                <a:cs typeface="Arial" panose="020B0604020202020204" pitchFamily="34" charset="0"/>
              </a:rPr>
              <a:t>khóa</a:t>
            </a:r>
            <a:r>
              <a:rPr lang="en-GB" sz="2400" dirty="0">
                <a:latin typeface="Arial" panose="020B0604020202020204" pitchFamily="34" charset="0"/>
                <a:cs typeface="Arial" panose="020B0604020202020204" pitchFamily="34" charset="0"/>
              </a:rPr>
              <a:t> </a:t>
            </a:r>
            <a:r>
              <a:rPr lang="en-GB" sz="2400" dirty="0" err="1">
                <a:latin typeface="Arial" panose="020B0604020202020204" pitchFamily="34" charset="0"/>
                <a:cs typeface="Arial" panose="020B0604020202020204" pitchFamily="34" charset="0"/>
              </a:rPr>
              <a:t>học</a:t>
            </a:r>
            <a:r>
              <a:rPr lang="en-GB" sz="2400" dirty="0">
                <a:latin typeface="Arial" panose="020B0604020202020204" pitchFamily="34" charset="0"/>
                <a:cs typeface="Arial" panose="020B0604020202020204" pitchFamily="34" charset="0"/>
              </a:rPr>
              <a:t> </a:t>
            </a:r>
            <a:r>
              <a:rPr lang="en-GB" sz="2400" dirty="0" err="1">
                <a:latin typeface="Arial" panose="020B0604020202020204" pitchFamily="34" charset="0"/>
                <a:cs typeface="Arial" panose="020B0604020202020204" pitchFamily="34" charset="0"/>
              </a:rPr>
              <a:t>cũng</a:t>
            </a:r>
            <a:r>
              <a:rPr lang="en-GB" sz="2400" dirty="0">
                <a:latin typeface="Arial" panose="020B0604020202020204" pitchFamily="34" charset="0"/>
                <a:cs typeface="Arial" panose="020B0604020202020204" pitchFamily="34" charset="0"/>
              </a:rPr>
              <a:t> </a:t>
            </a:r>
            <a:r>
              <a:rPr lang="en-GB" sz="2400" dirty="0" err="1">
                <a:latin typeface="Arial" panose="020B0604020202020204" pitchFamily="34" charset="0"/>
                <a:cs typeface="Arial" panose="020B0604020202020204" pitchFamily="34" charset="0"/>
              </a:rPr>
              <a:t>có</a:t>
            </a:r>
            <a:r>
              <a:rPr lang="en-GB" sz="2400" dirty="0">
                <a:latin typeface="Arial" panose="020B0604020202020204" pitchFamily="34" charset="0"/>
                <a:cs typeface="Arial" panose="020B0604020202020204" pitchFamily="34" charset="0"/>
              </a:rPr>
              <a:t> </a:t>
            </a:r>
            <a:r>
              <a:rPr lang="en-GB" sz="2400" dirty="0" err="1">
                <a:latin typeface="Arial" panose="020B0604020202020204" pitchFamily="34" charset="0"/>
                <a:cs typeface="Arial" panose="020B0604020202020204" pitchFamily="34" charset="0"/>
              </a:rPr>
              <a:t>thể</a:t>
            </a:r>
            <a:r>
              <a:rPr lang="en-GB" sz="2400" dirty="0">
                <a:latin typeface="Arial" panose="020B0604020202020204" pitchFamily="34" charset="0"/>
                <a:cs typeface="Arial" panose="020B0604020202020204" pitchFamily="34" charset="0"/>
              </a:rPr>
              <a:t> </a:t>
            </a:r>
            <a:r>
              <a:rPr lang="en-GB" sz="2400" dirty="0" err="1">
                <a:latin typeface="Arial" panose="020B0604020202020204" pitchFamily="34" charset="0"/>
                <a:cs typeface="Arial" panose="020B0604020202020204" pitchFamily="34" charset="0"/>
              </a:rPr>
              <a:t>có</a:t>
            </a:r>
            <a:r>
              <a:rPr lang="en-GB" sz="2400" dirty="0">
                <a:latin typeface="Arial" panose="020B0604020202020204" pitchFamily="34" charset="0"/>
                <a:cs typeface="Arial" panose="020B0604020202020204" pitchFamily="34" charset="0"/>
              </a:rPr>
              <a:t> </a:t>
            </a:r>
            <a:r>
              <a:rPr lang="en-GB" sz="2400" dirty="0" err="1">
                <a:latin typeface="Arial" panose="020B0604020202020204" pitchFamily="34" charset="0"/>
                <a:cs typeface="Arial" panose="020B0604020202020204" pitchFamily="34" charset="0"/>
              </a:rPr>
              <a:t>nhiều</a:t>
            </a:r>
            <a:r>
              <a:rPr lang="en-GB" sz="2400" dirty="0">
                <a:latin typeface="Arial" panose="020B0604020202020204" pitchFamily="34" charset="0"/>
                <a:cs typeface="Arial" panose="020B0604020202020204" pitchFamily="34" charset="0"/>
              </a:rPr>
              <a:t> </a:t>
            </a:r>
            <a:r>
              <a:rPr lang="en-GB" sz="2400" dirty="0" err="1">
                <a:latin typeface="Arial" panose="020B0604020202020204" pitchFamily="34" charset="0"/>
                <a:cs typeface="Arial" panose="020B0604020202020204" pitchFamily="34" charset="0"/>
              </a:rPr>
              <a:t>sinh</a:t>
            </a:r>
            <a:r>
              <a:rPr lang="en-GB" sz="2400" dirty="0">
                <a:latin typeface="Arial" panose="020B0604020202020204" pitchFamily="34" charset="0"/>
                <a:cs typeface="Arial" panose="020B0604020202020204" pitchFamily="34" charset="0"/>
              </a:rPr>
              <a:t> </a:t>
            </a:r>
            <a:r>
              <a:rPr lang="en-GB" sz="2400" dirty="0" err="1">
                <a:latin typeface="Arial" panose="020B0604020202020204" pitchFamily="34" charset="0"/>
                <a:cs typeface="Arial" panose="020B0604020202020204" pitchFamily="34" charset="0"/>
              </a:rPr>
              <a:t>viên</a:t>
            </a:r>
            <a:r>
              <a:rPr lang="en-GB" sz="2400" dirty="0">
                <a:latin typeface="Arial" panose="020B0604020202020204" pitchFamily="34" charset="0"/>
                <a:cs typeface="Arial" panose="020B0604020202020204" pitchFamily="34" charset="0"/>
              </a:rPr>
              <a:t>. </a:t>
            </a:r>
            <a:endParaRPr lang="en-GB" sz="2400" b="0" i="0" dirty="0">
              <a:solidFill>
                <a:srgbClr val="000000"/>
              </a:solidFill>
              <a:effectLst/>
              <a:latin typeface="Arial" panose="020B0604020202020204" pitchFamily="34" charset="0"/>
              <a:cs typeface="Arial" panose="020B0604020202020204" pitchFamily="34" charset="0"/>
            </a:endParaRPr>
          </a:p>
          <a:p>
            <a:pPr marL="0" indent="0">
              <a:buNone/>
            </a:pPr>
            <a:r>
              <a:rPr lang="en-US" dirty="0">
                <a:latin typeface="Arial" panose="020B0604020202020204" pitchFamily="34" charset="0"/>
                <a:cs typeface="Arial" panose="020B0604020202020204" pitchFamily="34" charset="0"/>
              </a:rPr>
              <a:t>	</a:t>
            </a:r>
            <a:endParaRPr lang="en-GB"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87473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5E27C7C-4B68-4BBC-BF36-8959D8493E4A}"/>
              </a:ext>
            </a:extLst>
          </p:cNvPr>
          <p:cNvSpPr>
            <a:spLocks noGrp="1"/>
          </p:cNvSpPr>
          <p:nvPr>
            <p:ph type="title"/>
          </p:nvPr>
        </p:nvSpPr>
        <p:spPr>
          <a:noFill/>
          <a:ln>
            <a:noFill/>
          </a:ln>
        </p:spPr>
        <p:txBody>
          <a:bodyPr>
            <a:normAutofit/>
          </a:bodyPr>
          <a:lstStyle/>
          <a:p>
            <a:r>
              <a:rPr lang="en-US" b="1" dirty="0" err="1">
                <a:latin typeface="Arial" panose="020B0604020202020204" pitchFamily="34" charset="0"/>
                <a:cs typeface="Arial" panose="020B0604020202020204" pitchFamily="34" charset="0"/>
              </a:rPr>
              <a:t>Ưu</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điểm</a:t>
            </a:r>
            <a:r>
              <a:rPr lang="en-US" b="1" dirty="0">
                <a:latin typeface="Arial" panose="020B0604020202020204" pitchFamily="34" charset="0"/>
                <a:cs typeface="Arial" panose="020B0604020202020204" pitchFamily="34" charset="0"/>
              </a:rPr>
              <a:t> </a:t>
            </a:r>
            <a:r>
              <a:rPr lang="en-US" sz="5400" b="1" dirty="0" err="1">
                <a:latin typeface="Arial" panose="020B0604020202020204" pitchFamily="34" charset="0"/>
                <a:cs typeface="Arial" panose="020B0604020202020204" pitchFamily="34" charset="0"/>
              </a:rPr>
              <a:t>của</a:t>
            </a:r>
            <a:r>
              <a:rPr lang="en-US" sz="5400" b="1" dirty="0">
                <a:latin typeface="Arial" panose="020B0604020202020204" pitchFamily="34" charset="0"/>
                <a:cs typeface="Arial" panose="020B0604020202020204" pitchFamily="34" charset="0"/>
              </a:rPr>
              <a:t> ERD</a:t>
            </a:r>
          </a:p>
        </p:txBody>
      </p:sp>
      <p:sp>
        <p:nvSpPr>
          <p:cNvPr id="7" name="Slide Number Placeholder 5">
            <a:extLst>
              <a:ext uri="{FF2B5EF4-FFF2-40B4-BE49-F238E27FC236}">
                <a16:creationId xmlns:a16="http://schemas.microsoft.com/office/drawing/2014/main" id="{4ECDE54D-4BD2-4764-A36A-8487DB61E7A6}"/>
              </a:ext>
            </a:extLst>
          </p:cNvPr>
          <p:cNvSpPr>
            <a:spLocks noGrp="1"/>
          </p:cNvSpPr>
          <p:nvPr>
            <p:ph type="sldNum" sz="quarter" idx="12"/>
          </p:nvPr>
        </p:nvSpPr>
        <p:spPr>
          <a:xfrm>
            <a:off x="8610600" y="6356350"/>
            <a:ext cx="2743200" cy="365125"/>
          </a:xfrm>
        </p:spPr>
        <p:txBody>
          <a:bodyPr/>
          <a:lstStyle/>
          <a:p>
            <a:fld id="{D8DA9DAA-006C-4F4B-980E-E3DF019B24E2}" type="slidenum">
              <a:rPr lang="en-US" b="1" cap="all" spc="100" smtClean="0">
                <a:solidFill>
                  <a:schemeClr val="accent2"/>
                </a:solidFill>
                <a:latin typeface="Arial" panose="020B0604020202020204" pitchFamily="34" charset="0"/>
                <a:cs typeface="Arial" panose="020B0604020202020204" pitchFamily="34" charset="0"/>
              </a:rPr>
              <a:t>19</a:t>
            </a:fld>
            <a:endParaRPr lang="en-US" b="1" cap="all" spc="100" dirty="0">
              <a:solidFill>
                <a:schemeClr val="accent2"/>
              </a:solidFill>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786530E8-D960-49B6-BBF8-5679A76DA0B4}"/>
              </a:ext>
            </a:extLst>
          </p:cNvPr>
          <p:cNvSpPr>
            <a:spLocks noGrp="1"/>
          </p:cNvSpPr>
          <p:nvPr>
            <p:ph idx="1"/>
          </p:nvPr>
        </p:nvSpPr>
        <p:spPr>
          <a:xfrm>
            <a:off x="838200" y="1825625"/>
            <a:ext cx="10515600" cy="4530725"/>
          </a:xfrm>
        </p:spPr>
        <p:txBody>
          <a:bodyPr>
            <a:normAutofit fontScale="25000" lnSpcReduction="20000"/>
          </a:bodyPr>
          <a:lstStyle/>
          <a:p>
            <a:pPr algn="just">
              <a:lnSpc>
                <a:spcPct val="120000"/>
              </a:lnSpc>
              <a:buFont typeface="Wingdings" panose="05000000000000000000" pitchFamily="2" charset="2"/>
              <a:buChar char="v"/>
            </a:pPr>
            <a:r>
              <a:rPr lang="vi-VN" sz="8000" b="0" i="0" u="none" strike="noStrike" dirty="0">
                <a:solidFill>
                  <a:srgbClr val="000000"/>
                </a:solidFill>
                <a:effectLst/>
                <a:latin typeface="Arial" panose="020B0604020202020204" pitchFamily="34" charset="0"/>
              </a:rPr>
              <a:t>Giúp bạn có thể xác định được các thuật ngữ liên quan tới mô hình mối quan hệ thực thể</a:t>
            </a:r>
            <a:r>
              <a:rPr lang="en-US" sz="8000" b="0" i="0" u="none" strike="noStrike" dirty="0">
                <a:solidFill>
                  <a:srgbClr val="000000"/>
                </a:solidFill>
                <a:effectLst/>
                <a:latin typeface="Arial" panose="020B0604020202020204" pitchFamily="34" charset="0"/>
              </a:rPr>
              <a:t>.</a:t>
            </a:r>
          </a:p>
          <a:p>
            <a:pPr algn="just">
              <a:lnSpc>
                <a:spcPct val="120000"/>
              </a:lnSpc>
              <a:buFont typeface="Wingdings" panose="05000000000000000000" pitchFamily="2" charset="2"/>
              <a:buChar char="v"/>
            </a:pPr>
            <a:r>
              <a:rPr lang="vi-VN" sz="8000" b="0" i="0" u="none" strike="noStrike" dirty="0">
                <a:solidFill>
                  <a:srgbClr val="000000"/>
                </a:solidFill>
                <a:effectLst/>
                <a:latin typeface="Arial" panose="020B0604020202020204" pitchFamily="34" charset="0"/>
              </a:rPr>
              <a:t>Cung cấp bản xem trước về cách các bảng kết nối, các trường có trên bảng</a:t>
            </a:r>
            <a:r>
              <a:rPr lang="en-US" sz="8000" b="0" i="0" u="none" strike="noStrike" dirty="0">
                <a:solidFill>
                  <a:srgbClr val="000000"/>
                </a:solidFill>
                <a:effectLst/>
                <a:latin typeface="Arial" panose="020B0604020202020204" pitchFamily="34" charset="0"/>
              </a:rPr>
              <a:t>.</a:t>
            </a:r>
          </a:p>
          <a:p>
            <a:pPr algn="just">
              <a:lnSpc>
                <a:spcPct val="120000"/>
              </a:lnSpc>
              <a:buFont typeface="Wingdings" panose="05000000000000000000" pitchFamily="2" charset="2"/>
              <a:buChar char="v"/>
            </a:pPr>
            <a:r>
              <a:rPr lang="en-GB" sz="8000" b="0" i="0" u="none" strike="noStrike" dirty="0" err="1">
                <a:solidFill>
                  <a:srgbClr val="000000"/>
                </a:solidFill>
                <a:effectLst/>
                <a:latin typeface="Arial" panose="020B0604020202020204" pitchFamily="34" charset="0"/>
              </a:rPr>
              <a:t>Giúp</a:t>
            </a:r>
            <a:r>
              <a:rPr lang="en-GB" sz="8000" b="0" i="0" u="none" strike="noStrike" dirty="0">
                <a:solidFill>
                  <a:srgbClr val="000000"/>
                </a:solidFill>
                <a:effectLst/>
                <a:latin typeface="Arial" panose="020B0604020202020204" pitchFamily="34" charset="0"/>
              </a:rPr>
              <a:t> </a:t>
            </a:r>
            <a:r>
              <a:rPr lang="en-GB" sz="8000" b="0" i="0" u="none" strike="noStrike" dirty="0" err="1">
                <a:solidFill>
                  <a:srgbClr val="000000"/>
                </a:solidFill>
                <a:effectLst/>
                <a:latin typeface="Arial" panose="020B0604020202020204" pitchFamily="34" charset="0"/>
              </a:rPr>
              <a:t>mô</a:t>
            </a:r>
            <a:r>
              <a:rPr lang="en-GB" sz="8000" b="0" i="0" u="none" strike="noStrike" dirty="0">
                <a:solidFill>
                  <a:srgbClr val="000000"/>
                </a:solidFill>
                <a:effectLst/>
                <a:latin typeface="Arial" panose="020B0604020202020204" pitchFamily="34" charset="0"/>
              </a:rPr>
              <a:t> </a:t>
            </a:r>
            <a:r>
              <a:rPr lang="en-GB" sz="8000" b="0" i="0" u="none" strike="noStrike" dirty="0" err="1">
                <a:solidFill>
                  <a:srgbClr val="000000"/>
                </a:solidFill>
                <a:effectLst/>
                <a:latin typeface="Arial" panose="020B0604020202020204" pitchFamily="34" charset="0"/>
              </a:rPr>
              <a:t>tả</a:t>
            </a:r>
            <a:r>
              <a:rPr lang="en-GB" sz="8000" b="0" i="0" u="none" strike="noStrike" dirty="0">
                <a:solidFill>
                  <a:srgbClr val="000000"/>
                </a:solidFill>
                <a:effectLst/>
                <a:latin typeface="Arial" panose="020B0604020202020204" pitchFamily="34" charset="0"/>
              </a:rPr>
              <a:t> </a:t>
            </a:r>
            <a:r>
              <a:rPr lang="en-GB" sz="8000" b="0" i="0" u="none" strike="noStrike" dirty="0" err="1">
                <a:solidFill>
                  <a:srgbClr val="000000"/>
                </a:solidFill>
                <a:effectLst/>
                <a:latin typeface="Arial" panose="020B0604020202020204" pitchFamily="34" charset="0"/>
              </a:rPr>
              <a:t>các</a:t>
            </a:r>
            <a:r>
              <a:rPr lang="en-GB" sz="8000" b="0" i="0" u="none" strike="noStrike" dirty="0">
                <a:solidFill>
                  <a:srgbClr val="000000"/>
                </a:solidFill>
                <a:effectLst/>
                <a:latin typeface="Arial" panose="020B0604020202020204" pitchFamily="34" charset="0"/>
              </a:rPr>
              <a:t> </a:t>
            </a:r>
            <a:r>
              <a:rPr lang="en-GB" sz="8000" b="0" i="0" u="none" strike="noStrike" dirty="0" err="1">
                <a:solidFill>
                  <a:srgbClr val="000000"/>
                </a:solidFill>
                <a:effectLst/>
                <a:latin typeface="Arial" panose="020B0604020202020204" pitchFamily="34" charset="0"/>
              </a:rPr>
              <a:t>thực</a:t>
            </a:r>
            <a:r>
              <a:rPr lang="en-GB" sz="8000" b="0" i="0" u="none" strike="noStrike" dirty="0">
                <a:solidFill>
                  <a:srgbClr val="000000"/>
                </a:solidFill>
                <a:effectLst/>
                <a:latin typeface="Arial" panose="020B0604020202020204" pitchFamily="34" charset="0"/>
              </a:rPr>
              <a:t> </a:t>
            </a:r>
            <a:r>
              <a:rPr lang="en-GB" sz="8000" b="0" i="0" u="none" strike="noStrike" dirty="0" err="1">
                <a:solidFill>
                  <a:srgbClr val="000000"/>
                </a:solidFill>
                <a:effectLst/>
                <a:latin typeface="Arial" panose="020B0604020202020204" pitchFamily="34" charset="0"/>
              </a:rPr>
              <a:t>thể</a:t>
            </a:r>
            <a:r>
              <a:rPr lang="en-GB" sz="8000" b="0" i="0" u="none" strike="noStrike" dirty="0">
                <a:solidFill>
                  <a:srgbClr val="000000"/>
                </a:solidFill>
                <a:effectLst/>
                <a:latin typeface="Arial" panose="020B0604020202020204" pitchFamily="34" charset="0"/>
              </a:rPr>
              <a:t> - </a:t>
            </a:r>
            <a:r>
              <a:rPr lang="en-GB" sz="8000" b="0" i="0" u="none" strike="noStrike" dirty="0" err="1">
                <a:solidFill>
                  <a:srgbClr val="000000"/>
                </a:solidFill>
                <a:effectLst/>
                <a:latin typeface="Arial" panose="020B0604020202020204" pitchFamily="34" charset="0"/>
              </a:rPr>
              <a:t>thuộc</a:t>
            </a:r>
            <a:r>
              <a:rPr lang="en-GB" sz="8000" b="0" i="0" u="none" strike="noStrike" dirty="0">
                <a:solidFill>
                  <a:srgbClr val="000000"/>
                </a:solidFill>
                <a:effectLst/>
                <a:latin typeface="Arial" panose="020B0604020202020204" pitchFamily="34" charset="0"/>
              </a:rPr>
              <a:t> </a:t>
            </a:r>
            <a:r>
              <a:rPr lang="en-GB" sz="8000" b="0" i="0" u="none" strike="noStrike" dirty="0" err="1">
                <a:solidFill>
                  <a:srgbClr val="000000"/>
                </a:solidFill>
                <a:effectLst/>
                <a:latin typeface="Arial" panose="020B0604020202020204" pitchFamily="34" charset="0"/>
              </a:rPr>
              <a:t>tính</a:t>
            </a:r>
            <a:r>
              <a:rPr lang="en-GB" sz="8000" b="0" i="0" u="none" strike="noStrike" dirty="0">
                <a:solidFill>
                  <a:srgbClr val="000000"/>
                </a:solidFill>
                <a:effectLst/>
                <a:latin typeface="Arial" panose="020B0604020202020204" pitchFamily="34" charset="0"/>
              </a:rPr>
              <a:t> - </a:t>
            </a:r>
            <a:r>
              <a:rPr lang="en-GB" sz="8000" b="0" i="0" u="none" strike="noStrike" dirty="0" err="1">
                <a:solidFill>
                  <a:srgbClr val="000000"/>
                </a:solidFill>
                <a:effectLst/>
                <a:latin typeface="Arial" panose="020B0604020202020204" pitchFamily="34" charset="0"/>
              </a:rPr>
              <a:t>mối</a:t>
            </a:r>
            <a:r>
              <a:rPr lang="en-GB" sz="8000" b="0" i="0" u="none" strike="noStrike" dirty="0">
                <a:solidFill>
                  <a:srgbClr val="000000"/>
                </a:solidFill>
                <a:effectLst/>
                <a:latin typeface="Arial" panose="020B0604020202020204" pitchFamily="34" charset="0"/>
              </a:rPr>
              <a:t> </a:t>
            </a:r>
            <a:r>
              <a:rPr lang="en-GB" sz="8000" b="0" i="0" u="none" strike="noStrike" dirty="0" err="1">
                <a:solidFill>
                  <a:srgbClr val="000000"/>
                </a:solidFill>
                <a:effectLst/>
                <a:latin typeface="Arial" panose="020B0604020202020204" pitchFamily="34" charset="0"/>
              </a:rPr>
              <a:t>quan</a:t>
            </a:r>
            <a:r>
              <a:rPr lang="en-GB" sz="8000" b="0" i="0" u="none" strike="noStrike" dirty="0">
                <a:solidFill>
                  <a:srgbClr val="000000"/>
                </a:solidFill>
                <a:effectLst/>
                <a:latin typeface="Arial" panose="020B0604020202020204" pitchFamily="34" charset="0"/>
              </a:rPr>
              <a:t> </a:t>
            </a:r>
            <a:r>
              <a:rPr lang="en-GB" sz="8000" b="0" i="0" u="none" strike="noStrike" dirty="0" err="1">
                <a:solidFill>
                  <a:srgbClr val="000000"/>
                </a:solidFill>
                <a:effectLst/>
                <a:latin typeface="Arial" panose="020B0604020202020204" pitchFamily="34" charset="0"/>
              </a:rPr>
              <a:t>hệ</a:t>
            </a:r>
            <a:r>
              <a:rPr lang="en-GB" sz="8000" b="0" i="0" u="none" strike="noStrike" dirty="0">
                <a:solidFill>
                  <a:srgbClr val="000000"/>
                </a:solidFill>
                <a:effectLst/>
                <a:latin typeface="Arial" panose="020B0604020202020204" pitchFamily="34" charset="0"/>
              </a:rPr>
              <a:t>.</a:t>
            </a:r>
          </a:p>
          <a:p>
            <a:pPr algn="just">
              <a:lnSpc>
                <a:spcPct val="120000"/>
              </a:lnSpc>
              <a:buFont typeface="Wingdings" panose="05000000000000000000" pitchFamily="2" charset="2"/>
              <a:buChar char="v"/>
            </a:pPr>
            <a:r>
              <a:rPr lang="vi-VN" sz="8000" b="0" i="0" u="none" strike="noStrike" dirty="0">
                <a:solidFill>
                  <a:srgbClr val="000000"/>
                </a:solidFill>
                <a:effectLst/>
                <a:latin typeface="Arial" panose="020B0604020202020204" pitchFamily="34" charset="0"/>
              </a:rPr>
              <a:t>Sơ đồ ER có thể chuyển thành bảng quan hệ, cho phép bạn xây dựng cơ sở dữ liệu một cách nhanh chóng</a:t>
            </a:r>
            <a:r>
              <a:rPr lang="en-US" sz="8000" b="0" i="0" u="none" strike="noStrike" dirty="0">
                <a:solidFill>
                  <a:srgbClr val="000000"/>
                </a:solidFill>
                <a:effectLst/>
                <a:latin typeface="Arial" panose="020B0604020202020204" pitchFamily="34" charset="0"/>
              </a:rPr>
              <a:t>.</a:t>
            </a:r>
          </a:p>
          <a:p>
            <a:pPr algn="just">
              <a:lnSpc>
                <a:spcPct val="120000"/>
              </a:lnSpc>
              <a:buFont typeface="Wingdings" panose="05000000000000000000" pitchFamily="2" charset="2"/>
              <a:buChar char="v"/>
            </a:pPr>
            <a:r>
              <a:rPr lang="vi-VN" sz="8000" b="0" i="0" u="none" strike="noStrike" dirty="0">
                <a:solidFill>
                  <a:srgbClr val="000000"/>
                </a:solidFill>
                <a:effectLst/>
                <a:latin typeface="Arial" panose="020B0604020202020204" pitchFamily="34" charset="0"/>
              </a:rPr>
              <a:t>Sơ đồ ER được các nhà thiết kế cơ sở dữ liệu sử dụng như 1 bản thiết kế để triển khai dữ liệu trong những ứng dụng phần mềm cụ thể</a:t>
            </a:r>
            <a:r>
              <a:rPr lang="en-US" sz="8000" b="0" i="0" u="none" strike="noStrike" dirty="0">
                <a:solidFill>
                  <a:srgbClr val="000000"/>
                </a:solidFill>
                <a:effectLst/>
                <a:latin typeface="Arial" panose="020B0604020202020204" pitchFamily="34" charset="0"/>
              </a:rPr>
              <a:t>.</a:t>
            </a:r>
            <a:endParaRPr lang="vi-VN" sz="8000" b="0" i="0" u="none" strike="noStrike" dirty="0">
              <a:solidFill>
                <a:srgbClr val="000000"/>
              </a:solidFill>
              <a:effectLst/>
              <a:latin typeface="Arial" panose="020B0604020202020204" pitchFamily="34" charset="0"/>
            </a:endParaRPr>
          </a:p>
          <a:p>
            <a:pPr algn="just">
              <a:lnSpc>
                <a:spcPct val="120000"/>
              </a:lnSpc>
              <a:buFont typeface="Wingdings" panose="05000000000000000000" pitchFamily="2" charset="2"/>
              <a:buChar char="v"/>
            </a:pPr>
            <a:r>
              <a:rPr lang="vi-VN" sz="8000" b="0" i="0" u="none" strike="noStrike" dirty="0">
                <a:solidFill>
                  <a:srgbClr val="000000"/>
                </a:solidFill>
                <a:effectLst/>
                <a:latin typeface="Arial" panose="020B0604020202020204" pitchFamily="34" charset="0"/>
              </a:rPr>
              <a:t>Nhờ sơ đồ ER, người thiết kế cơ sở dữ liệu hiểu rõ về thông tin chứa trong cơ sở dữ liệu</a:t>
            </a:r>
            <a:r>
              <a:rPr lang="en-US" sz="8000" b="0" i="0" u="none" strike="noStrike" dirty="0">
                <a:solidFill>
                  <a:srgbClr val="000000"/>
                </a:solidFill>
                <a:effectLst/>
                <a:latin typeface="Arial" panose="020B0604020202020204" pitchFamily="34" charset="0"/>
              </a:rPr>
              <a:t>.</a:t>
            </a:r>
          </a:p>
          <a:p>
            <a:pPr algn="just">
              <a:lnSpc>
                <a:spcPct val="120000"/>
              </a:lnSpc>
              <a:buFont typeface="Wingdings" panose="05000000000000000000" pitchFamily="2" charset="2"/>
              <a:buChar char="v"/>
            </a:pPr>
            <a:endParaRPr lang="vi-VN" sz="8000" b="0" i="0" u="none" strike="noStrike" dirty="0">
              <a:solidFill>
                <a:srgbClr val="000000"/>
              </a:solidFill>
              <a:effectLst/>
              <a:latin typeface="Arial" panose="020B0604020202020204" pitchFamily="34" charset="0"/>
            </a:endParaRPr>
          </a:p>
          <a:p>
            <a:pPr algn="just">
              <a:lnSpc>
                <a:spcPct val="120000"/>
              </a:lnSpc>
              <a:buFont typeface="Wingdings" panose="05000000000000000000" pitchFamily="2" charset="2"/>
              <a:buChar char="v"/>
            </a:pPr>
            <a:r>
              <a:rPr lang="vi-VN" sz="8000" b="0" i="0" u="none" strike="noStrike" dirty="0">
                <a:solidFill>
                  <a:srgbClr val="000000"/>
                </a:solidFill>
                <a:effectLst/>
                <a:latin typeface="Arial" panose="020B0604020202020204" pitchFamily="34" charset="0"/>
              </a:rPr>
              <a:t>Entity Relationship Diagram cho phép bạn có thể giao tiếp với cấu trúc logic của cơ sở dữ liệu với người dùng.</a:t>
            </a:r>
          </a:p>
          <a:p>
            <a:endParaRPr lang="vi-VN" sz="2400" b="0" i="0" u="none" strike="noStrike" dirty="0">
              <a:solidFill>
                <a:srgbClr val="000000"/>
              </a:solidFill>
              <a:effectLst/>
              <a:latin typeface="Arial" panose="020B0604020202020204" pitchFamily="34" charset="0"/>
            </a:endParaRPr>
          </a:p>
          <a:p>
            <a:endParaRPr lang="vi-VN" sz="2400" b="0" i="0" u="none" strike="noStrike" dirty="0">
              <a:solidFill>
                <a:srgbClr val="000000"/>
              </a:solidFill>
              <a:effectLst/>
              <a:latin typeface="Arial" panose="020B0604020202020204" pitchFamily="34" charset="0"/>
            </a:endParaRPr>
          </a:p>
          <a:p>
            <a:endParaRPr lang="vi-VN" sz="2400" b="0" i="0" u="none" strike="noStrike" dirty="0">
              <a:solidFill>
                <a:srgbClr val="000000"/>
              </a:solidFill>
              <a:effectLst/>
              <a:latin typeface="Arial" panose="020B0604020202020204" pitchFamily="34" charset="0"/>
            </a:endParaRPr>
          </a:p>
          <a:p>
            <a:endParaRPr lang="en-GB" sz="2400" b="0" i="0" dirty="0">
              <a:solidFill>
                <a:srgbClr val="000000"/>
              </a:solidFill>
              <a:effectLst/>
              <a:latin typeface="Arial" panose="020B0604020202020204" pitchFamily="34" charset="0"/>
              <a:cs typeface="Arial" panose="020B0604020202020204" pitchFamily="34" charset="0"/>
            </a:endParaRPr>
          </a:p>
          <a:p>
            <a:pPr marL="0" indent="0">
              <a:buNone/>
            </a:pPr>
            <a:r>
              <a:rPr lang="en-US" dirty="0">
                <a:latin typeface="Arial" panose="020B0604020202020204" pitchFamily="34" charset="0"/>
                <a:cs typeface="Arial" panose="020B0604020202020204" pitchFamily="34" charset="0"/>
              </a:rPr>
              <a:t>	</a:t>
            </a:r>
            <a:endParaRPr lang="en-GB"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092846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DDBBC93-70DF-4E4E-98E3-08124185AB18}"/>
              </a:ext>
            </a:extLst>
          </p:cNvPr>
          <p:cNvSpPr>
            <a:spLocks noGrp="1"/>
          </p:cNvSpPr>
          <p:nvPr>
            <p:ph type="title"/>
          </p:nvPr>
        </p:nvSpPr>
        <p:spPr>
          <a:xfrm>
            <a:off x="4128655" y="585216"/>
            <a:ext cx="6908153" cy="2276856"/>
          </a:xfrm>
        </p:spPr>
        <p:txBody>
          <a:bodyPr/>
          <a:lstStyle/>
          <a:p>
            <a:r>
              <a:rPr lang="en-US" b="1" cap="all" spc="400" dirty="0" err="1">
                <a:solidFill>
                  <a:schemeClr val="bg1"/>
                </a:solidFill>
                <a:latin typeface="+mn-lt"/>
              </a:rPr>
              <a:t>Các</a:t>
            </a:r>
            <a:r>
              <a:rPr lang="en-US" b="1" cap="all" spc="400" dirty="0">
                <a:solidFill>
                  <a:schemeClr val="bg1"/>
                </a:solidFill>
                <a:latin typeface="+mn-lt"/>
              </a:rPr>
              <a:t> </a:t>
            </a:r>
            <a:r>
              <a:rPr lang="en-US" b="1" cap="all" spc="400" dirty="0" err="1">
                <a:solidFill>
                  <a:schemeClr val="bg1"/>
                </a:solidFill>
                <a:latin typeface="+mn-lt"/>
              </a:rPr>
              <a:t>nội</a:t>
            </a:r>
            <a:r>
              <a:rPr lang="en-US" b="1" cap="all" spc="400" dirty="0">
                <a:solidFill>
                  <a:schemeClr val="bg1"/>
                </a:solidFill>
                <a:latin typeface="+mn-lt"/>
              </a:rPr>
              <a:t> dung </a:t>
            </a:r>
            <a:r>
              <a:rPr lang="en-US" b="1" cap="all" spc="400" dirty="0" err="1">
                <a:solidFill>
                  <a:schemeClr val="bg1"/>
                </a:solidFill>
                <a:latin typeface="+mn-lt"/>
              </a:rPr>
              <a:t>trình</a:t>
            </a:r>
            <a:r>
              <a:rPr lang="en-US" b="1" cap="all" spc="400" dirty="0">
                <a:solidFill>
                  <a:schemeClr val="bg1"/>
                </a:solidFill>
                <a:latin typeface="+mn-lt"/>
              </a:rPr>
              <a:t> </a:t>
            </a:r>
            <a:r>
              <a:rPr lang="en-US" b="1" cap="all" spc="400" dirty="0" err="1">
                <a:solidFill>
                  <a:schemeClr val="bg1"/>
                </a:solidFill>
                <a:latin typeface="+mn-lt"/>
              </a:rPr>
              <a:t>bày</a:t>
            </a:r>
            <a:endParaRPr lang="en-US" dirty="0"/>
          </a:p>
        </p:txBody>
      </p:sp>
      <p:sp>
        <p:nvSpPr>
          <p:cNvPr id="4" name="Text Placeholder 3">
            <a:extLst>
              <a:ext uri="{FF2B5EF4-FFF2-40B4-BE49-F238E27FC236}">
                <a16:creationId xmlns:a16="http://schemas.microsoft.com/office/drawing/2014/main" id="{65DE74E9-AA78-46C1-845A-0B72FA8AF35E}"/>
              </a:ext>
            </a:extLst>
          </p:cNvPr>
          <p:cNvSpPr>
            <a:spLocks noGrp="1"/>
          </p:cNvSpPr>
          <p:nvPr>
            <p:ph type="body" sz="quarter" idx="13"/>
          </p:nvPr>
        </p:nvSpPr>
        <p:spPr/>
        <p:txBody>
          <a:bodyPr/>
          <a:lstStyle/>
          <a:p>
            <a:pPr algn="r"/>
            <a:r>
              <a:rPr lang="en-US" dirty="0" err="1"/>
              <a:t>C</a:t>
            </a:r>
            <a:r>
              <a:rPr lang="en-US" sz="1800" dirty="0" err="1">
                <a:solidFill>
                  <a:schemeClr val="bg1"/>
                </a:solidFill>
              </a:rPr>
              <a:t>ách</a:t>
            </a:r>
            <a:r>
              <a:rPr lang="en-US" sz="1800" dirty="0">
                <a:solidFill>
                  <a:schemeClr val="bg1"/>
                </a:solidFill>
              </a:rPr>
              <a:t> design database </a:t>
            </a:r>
            <a:r>
              <a:rPr lang="en-US" sz="1800" dirty="0" err="1">
                <a:solidFill>
                  <a:schemeClr val="bg1"/>
                </a:solidFill>
              </a:rPr>
              <a:t>với</a:t>
            </a:r>
            <a:r>
              <a:rPr lang="en-US" sz="1800" dirty="0">
                <a:solidFill>
                  <a:schemeClr val="bg1"/>
                </a:solidFill>
              </a:rPr>
              <a:t> ERD</a:t>
            </a:r>
          </a:p>
          <a:p>
            <a:pPr algn="r"/>
            <a:r>
              <a:rPr lang="en-US" sz="1800" dirty="0" err="1">
                <a:solidFill>
                  <a:schemeClr val="bg1"/>
                </a:solidFill>
              </a:rPr>
              <a:t>Tìm</a:t>
            </a:r>
            <a:r>
              <a:rPr lang="en-US" sz="1800" dirty="0">
                <a:solidFill>
                  <a:schemeClr val="bg1"/>
                </a:solidFill>
              </a:rPr>
              <a:t> </a:t>
            </a:r>
            <a:r>
              <a:rPr lang="en-US" sz="1800" dirty="0" err="1">
                <a:solidFill>
                  <a:schemeClr val="bg1"/>
                </a:solidFill>
              </a:rPr>
              <a:t>hiểu</a:t>
            </a:r>
            <a:r>
              <a:rPr lang="en-US" sz="1800" dirty="0">
                <a:solidFill>
                  <a:schemeClr val="bg1"/>
                </a:solidFill>
              </a:rPr>
              <a:t> </a:t>
            </a:r>
            <a:r>
              <a:rPr lang="en-US" sz="1800" dirty="0" err="1">
                <a:solidFill>
                  <a:schemeClr val="bg1"/>
                </a:solidFill>
              </a:rPr>
              <a:t>về</a:t>
            </a:r>
            <a:r>
              <a:rPr lang="en-US" sz="1800" dirty="0">
                <a:solidFill>
                  <a:schemeClr val="bg1"/>
                </a:solidFill>
              </a:rPr>
              <a:t> </a:t>
            </a:r>
            <a:r>
              <a:rPr lang="en-GB" dirty="0"/>
              <a:t>ề .NET Restful API 5.0</a:t>
            </a:r>
          </a:p>
          <a:p>
            <a:pPr algn="r"/>
            <a:r>
              <a:rPr lang="en-GB" sz="1800" dirty="0" err="1">
                <a:solidFill>
                  <a:schemeClr val="bg1"/>
                </a:solidFill>
              </a:rPr>
              <a:t>Tìm</a:t>
            </a:r>
            <a:r>
              <a:rPr lang="en-GB" sz="1800" dirty="0">
                <a:solidFill>
                  <a:schemeClr val="bg1"/>
                </a:solidFill>
              </a:rPr>
              <a:t> </a:t>
            </a:r>
            <a:r>
              <a:rPr lang="en-GB" sz="1800" dirty="0" err="1">
                <a:solidFill>
                  <a:schemeClr val="bg1"/>
                </a:solidFill>
              </a:rPr>
              <a:t>hiểu</a:t>
            </a:r>
            <a:r>
              <a:rPr lang="en-GB" sz="1800" dirty="0">
                <a:solidFill>
                  <a:schemeClr val="bg1"/>
                </a:solidFill>
              </a:rPr>
              <a:t> </a:t>
            </a:r>
            <a:r>
              <a:rPr lang="en-GB" sz="1800" dirty="0" err="1">
                <a:solidFill>
                  <a:schemeClr val="bg1"/>
                </a:solidFill>
              </a:rPr>
              <a:t>về</a:t>
            </a:r>
            <a:r>
              <a:rPr lang="en-GB" sz="1800" dirty="0">
                <a:solidFill>
                  <a:schemeClr val="bg1"/>
                </a:solidFill>
              </a:rPr>
              <a:t> </a:t>
            </a:r>
            <a:r>
              <a:rPr lang="en-GB" sz="1800" dirty="0" err="1">
                <a:solidFill>
                  <a:schemeClr val="bg1"/>
                </a:solidFill>
              </a:rPr>
              <a:t>codefirst</a:t>
            </a:r>
            <a:r>
              <a:rPr lang="en-GB" sz="1800" dirty="0">
                <a:solidFill>
                  <a:schemeClr val="bg1"/>
                </a:solidFill>
              </a:rPr>
              <a:t> </a:t>
            </a:r>
            <a:r>
              <a:rPr lang="en-GB" sz="1800" dirty="0" err="1">
                <a:solidFill>
                  <a:schemeClr val="bg1"/>
                </a:solidFill>
              </a:rPr>
              <a:t>và</a:t>
            </a:r>
            <a:r>
              <a:rPr lang="en-GB" sz="1800" dirty="0">
                <a:solidFill>
                  <a:schemeClr val="bg1"/>
                </a:solidFill>
              </a:rPr>
              <a:t> </a:t>
            </a:r>
            <a:r>
              <a:rPr lang="en-GB" sz="1800" dirty="0" err="1">
                <a:solidFill>
                  <a:schemeClr val="bg1"/>
                </a:solidFill>
              </a:rPr>
              <a:t>Automapper</a:t>
            </a:r>
            <a:endParaRPr lang="en-GB" sz="1800" dirty="0">
              <a:solidFill>
                <a:schemeClr val="bg1"/>
              </a:solidFill>
            </a:endParaRPr>
          </a:p>
          <a:p>
            <a:pPr algn="r"/>
            <a:r>
              <a:rPr lang="en-GB" dirty="0" err="1"/>
              <a:t>Tìm</a:t>
            </a:r>
            <a:r>
              <a:rPr lang="en-GB" dirty="0"/>
              <a:t> </a:t>
            </a:r>
            <a:r>
              <a:rPr lang="en-GB" dirty="0" err="1"/>
              <a:t>hiểu</a:t>
            </a:r>
            <a:r>
              <a:rPr lang="en-GB" dirty="0"/>
              <a:t> </a:t>
            </a:r>
            <a:r>
              <a:rPr lang="en-GB" dirty="0" err="1"/>
              <a:t>về</a:t>
            </a:r>
            <a:r>
              <a:rPr lang="en-GB" dirty="0"/>
              <a:t> Entity framework </a:t>
            </a:r>
            <a:r>
              <a:rPr lang="en-GB" dirty="0" err="1"/>
              <a:t>của</a:t>
            </a:r>
            <a:r>
              <a:rPr lang="en-GB" dirty="0"/>
              <a:t> .NET </a:t>
            </a:r>
            <a:r>
              <a:rPr lang="en-US" sz="1800" dirty="0">
                <a:solidFill>
                  <a:schemeClr val="bg1"/>
                </a:solidFill>
              </a:rPr>
              <a:t> </a:t>
            </a:r>
          </a:p>
        </p:txBody>
      </p:sp>
      <p:pic>
        <p:nvPicPr>
          <p:cNvPr id="6" name="Picture Placeholder 5" descr="mountains at sunset">
            <a:extLst>
              <a:ext uri="{FF2B5EF4-FFF2-40B4-BE49-F238E27FC236}">
                <a16:creationId xmlns:a16="http://schemas.microsoft.com/office/drawing/2014/main" id="{4642631A-6ABE-41EA-A308-9CF1230F1421}"/>
              </a:ext>
            </a:extLst>
          </p:cNvPr>
          <p:cNvPicPr>
            <a:picLocks noGrp="1" noChangeAspect="1"/>
          </p:cNvPicPr>
          <p:nvPr>
            <p:ph type="pic" sz="quarter" idx="14"/>
          </p:nvPr>
        </p:nvPicPr>
        <p:blipFill rotWithShape="1">
          <a:blip r:embed="rId2"/>
          <a:srcRect/>
          <a:stretch/>
        </p:blipFill>
        <p:spPr/>
      </p:pic>
      <p:sp>
        <p:nvSpPr>
          <p:cNvPr id="8" name="Footer Placeholder 7">
            <a:extLst>
              <a:ext uri="{FF2B5EF4-FFF2-40B4-BE49-F238E27FC236}">
                <a16:creationId xmlns:a16="http://schemas.microsoft.com/office/drawing/2014/main" id="{AEEDFC2F-FF0A-4EC9-A0BB-0AA2B1E6BA4A}"/>
              </a:ext>
            </a:extLst>
          </p:cNvPr>
          <p:cNvSpPr>
            <a:spLocks noGrp="1"/>
          </p:cNvSpPr>
          <p:nvPr>
            <p:ph type="ftr" sz="quarter" idx="11"/>
          </p:nvPr>
        </p:nvSpPr>
        <p:spPr>
          <a:xfrm rot="16200000">
            <a:off x="-845956" y="5015990"/>
            <a:ext cx="3051045" cy="365125"/>
          </a:xfrm>
        </p:spPr>
        <p:txBody>
          <a:bodyPr/>
          <a:lstStyle/>
          <a:p>
            <a:r>
              <a:rPr lang="en-GB" dirty="0"/>
              <a:t>BACK-END TRAINING EXERCISES</a:t>
            </a:r>
            <a:endParaRPr lang="en-US" dirty="0"/>
          </a:p>
        </p:txBody>
      </p:sp>
      <p:sp>
        <p:nvSpPr>
          <p:cNvPr id="9" name="Slide Number Placeholder 8">
            <a:extLst>
              <a:ext uri="{FF2B5EF4-FFF2-40B4-BE49-F238E27FC236}">
                <a16:creationId xmlns:a16="http://schemas.microsoft.com/office/drawing/2014/main" id="{6DCF8D89-56D9-4E2B-9838-07DFB6E9D2BB}"/>
              </a:ext>
            </a:extLst>
          </p:cNvPr>
          <p:cNvSpPr>
            <a:spLocks noGrp="1"/>
          </p:cNvSpPr>
          <p:nvPr>
            <p:ph type="sldNum" sz="quarter" idx="12"/>
          </p:nvPr>
        </p:nvSpPr>
        <p:spPr/>
        <p:txBody>
          <a:bodyPr/>
          <a:lstStyle/>
          <a:p>
            <a:fld id="{D8DA9DAA-006C-4F4B-980E-E3DF019B24E2}" type="slidenum">
              <a:rPr lang="en-US" smtClean="0"/>
              <a:pPr/>
              <a:t>2</a:t>
            </a:fld>
            <a:endParaRPr lang="en-US" dirty="0"/>
          </a:p>
        </p:txBody>
      </p:sp>
    </p:spTree>
    <p:extLst>
      <p:ext uri="{BB962C8B-B14F-4D97-AF65-F5344CB8AC3E}">
        <p14:creationId xmlns:p14="http://schemas.microsoft.com/office/powerpoint/2010/main" val="16135980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5E27C7C-4B68-4BBC-BF36-8959D8493E4A}"/>
              </a:ext>
            </a:extLst>
          </p:cNvPr>
          <p:cNvSpPr>
            <a:spLocks noGrp="1"/>
          </p:cNvSpPr>
          <p:nvPr>
            <p:ph type="title"/>
          </p:nvPr>
        </p:nvSpPr>
        <p:spPr/>
        <p:txBody>
          <a:bodyPr>
            <a:normAutofit/>
          </a:bodyPr>
          <a:lstStyle/>
          <a:p>
            <a:r>
              <a:rPr lang="en-US" sz="5400" b="1" dirty="0" err="1">
                <a:latin typeface="Arial" panose="020B0604020202020204" pitchFamily="34" charset="0"/>
                <a:cs typeface="Arial" panose="020B0604020202020204" pitchFamily="34" charset="0"/>
              </a:rPr>
              <a:t>Cách</a:t>
            </a:r>
            <a:r>
              <a:rPr lang="en-US" sz="5400" b="1" dirty="0">
                <a:latin typeface="Arial" panose="020B0604020202020204" pitchFamily="34" charset="0"/>
                <a:cs typeface="Arial" panose="020B0604020202020204" pitchFamily="34" charset="0"/>
              </a:rPr>
              <a:t> design database </a:t>
            </a:r>
            <a:r>
              <a:rPr lang="en-US" sz="5400" b="1" dirty="0" err="1">
                <a:latin typeface="Arial" panose="020B0604020202020204" pitchFamily="34" charset="0"/>
                <a:cs typeface="Arial" panose="020B0604020202020204" pitchFamily="34" charset="0"/>
              </a:rPr>
              <a:t>với</a:t>
            </a:r>
            <a:r>
              <a:rPr lang="en-US" sz="5400" b="1" dirty="0">
                <a:latin typeface="Arial" panose="020B0604020202020204" pitchFamily="34" charset="0"/>
                <a:cs typeface="Arial" panose="020B0604020202020204" pitchFamily="34" charset="0"/>
              </a:rPr>
              <a:t> ERD</a:t>
            </a:r>
          </a:p>
        </p:txBody>
      </p:sp>
      <p:sp>
        <p:nvSpPr>
          <p:cNvPr id="7" name="Slide Number Placeholder 5">
            <a:extLst>
              <a:ext uri="{FF2B5EF4-FFF2-40B4-BE49-F238E27FC236}">
                <a16:creationId xmlns:a16="http://schemas.microsoft.com/office/drawing/2014/main" id="{4ECDE54D-4BD2-4764-A36A-8487DB61E7A6}"/>
              </a:ext>
            </a:extLst>
          </p:cNvPr>
          <p:cNvSpPr>
            <a:spLocks noGrp="1"/>
          </p:cNvSpPr>
          <p:nvPr>
            <p:ph type="sldNum" sz="quarter" idx="12"/>
          </p:nvPr>
        </p:nvSpPr>
        <p:spPr>
          <a:xfrm>
            <a:off x="8610600" y="6356350"/>
            <a:ext cx="2743200" cy="365125"/>
          </a:xfrm>
        </p:spPr>
        <p:txBody>
          <a:bodyPr/>
          <a:lstStyle/>
          <a:p>
            <a:fld id="{D8DA9DAA-006C-4F4B-980E-E3DF019B24E2}" type="slidenum">
              <a:rPr lang="en-US" b="1" cap="all" spc="100" smtClean="0">
                <a:solidFill>
                  <a:schemeClr val="accent2"/>
                </a:solidFill>
                <a:latin typeface="Arial" panose="020B0604020202020204" pitchFamily="34" charset="0"/>
                <a:cs typeface="Arial" panose="020B0604020202020204" pitchFamily="34" charset="0"/>
              </a:rPr>
              <a:t>20</a:t>
            </a:fld>
            <a:endParaRPr lang="en-US" b="1" cap="all" spc="100" dirty="0">
              <a:solidFill>
                <a:schemeClr val="accent2"/>
              </a:solidFill>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786530E8-D960-49B6-BBF8-5679A76DA0B4}"/>
              </a:ext>
            </a:extLst>
          </p:cNvPr>
          <p:cNvSpPr>
            <a:spLocks noGrp="1"/>
          </p:cNvSpPr>
          <p:nvPr>
            <p:ph idx="1"/>
          </p:nvPr>
        </p:nvSpPr>
        <p:spPr/>
        <p:txBody>
          <a:bodyPr>
            <a:noAutofit/>
          </a:bodyPr>
          <a:lstStyle/>
          <a:p>
            <a:pPr>
              <a:lnSpc>
                <a:spcPct val="160000"/>
              </a:lnSpc>
              <a:buFont typeface="Wingdings" panose="05000000000000000000" pitchFamily="2" charset="2"/>
              <a:buChar char="v"/>
            </a:pPr>
            <a:r>
              <a:rPr lang="en-US" sz="2400" b="1" dirty="0" err="1">
                <a:latin typeface="Arial" panose="020B0604020202020204" pitchFamily="34" charset="0"/>
                <a:cs typeface="Arial" panose="020B0604020202020204" pitchFamily="34" charset="0"/>
              </a:rPr>
              <a:t>Cách</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thiết</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kế</a:t>
            </a:r>
            <a:r>
              <a:rPr lang="en-US" sz="2400" b="1" dirty="0">
                <a:latin typeface="Arial" panose="020B0604020202020204" pitchFamily="34" charset="0"/>
                <a:cs typeface="Arial" panose="020B0604020202020204" pitchFamily="34" charset="0"/>
              </a:rPr>
              <a:t> database </a:t>
            </a:r>
            <a:r>
              <a:rPr lang="en-US" sz="2400" b="1" dirty="0" err="1">
                <a:latin typeface="Arial" panose="020B0604020202020204" pitchFamily="34" charset="0"/>
                <a:cs typeface="Arial" panose="020B0604020202020204" pitchFamily="34" charset="0"/>
              </a:rPr>
              <a:t>với</a:t>
            </a:r>
            <a:r>
              <a:rPr lang="en-US" sz="2400" b="1" dirty="0">
                <a:latin typeface="Arial" panose="020B0604020202020204" pitchFamily="34" charset="0"/>
                <a:cs typeface="Arial" panose="020B0604020202020204" pitchFamily="34" charset="0"/>
              </a:rPr>
              <a:t> ERD:</a:t>
            </a:r>
          </a:p>
          <a:p>
            <a:pPr marL="0" indent="0">
              <a:lnSpc>
                <a:spcPct val="160000"/>
              </a:lnSpc>
              <a:buNone/>
            </a:pPr>
            <a:r>
              <a:rPr lang="en-US" sz="2400" dirty="0">
                <a:latin typeface="Arial" panose="020B0604020202020204" pitchFamily="34" charset="0"/>
                <a:cs typeface="Arial" panose="020B0604020202020204" pitchFamily="34" charset="0"/>
              </a:rPr>
              <a:t>	-	</a:t>
            </a:r>
            <a:r>
              <a:rPr lang="en-US" sz="2400" b="1" dirty="0" err="1">
                <a:latin typeface="Arial" panose="020B0604020202020204" pitchFamily="34" charset="0"/>
                <a:cs typeface="Arial" panose="020B0604020202020204" pitchFamily="34" charset="0"/>
              </a:rPr>
              <a:t>Bước</a:t>
            </a:r>
            <a:r>
              <a:rPr lang="en-US" sz="2400" b="1" dirty="0">
                <a:latin typeface="Arial" panose="020B0604020202020204" pitchFamily="34" charset="0"/>
                <a:cs typeface="Arial" panose="020B0604020202020204" pitchFamily="34" charset="0"/>
              </a:rPr>
              <a:t> 1</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Dựa</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trên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các</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thông</a:t>
            </a:r>
            <a:r>
              <a:rPr lang="en-US" sz="2400" dirty="0">
                <a:latin typeface="Arial" panose="020B0604020202020204" pitchFamily="34" charset="0"/>
                <a:cs typeface="Arial" panose="020B0604020202020204" pitchFamily="34" charset="0"/>
              </a:rPr>
              <a:t> tin </a:t>
            </a:r>
            <a:r>
              <a:rPr lang="en-US" sz="2400" dirty="0" err="1">
                <a:latin typeface="Arial" panose="020B0604020202020204" pitchFamily="34" charset="0"/>
                <a:cs typeface="Arial" panose="020B0604020202020204" pitchFamily="34" charset="0"/>
              </a:rPr>
              <a:t>trên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giấy</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tờ</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hoặc</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hồ</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sơ</a:t>
            </a:r>
            <a:r>
              <a:rPr lang="en-US" sz="2400" dirty="0">
                <a:latin typeface="Arial" panose="020B0604020202020204" pitchFamily="34" charset="0"/>
                <a:cs typeface="Arial" panose="020B0604020202020204" pitchFamily="34" charset="0"/>
              </a:rPr>
              <a:t>, ta 			</a:t>
            </a:r>
            <a:r>
              <a:rPr lang="en-US" sz="2400" dirty="0" err="1">
                <a:latin typeface="Arial" panose="020B0604020202020204" pitchFamily="34" charset="0"/>
                <a:cs typeface="Arial" panose="020B0604020202020204" pitchFamily="34" charset="0"/>
              </a:rPr>
              <a:t>liệt</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kê</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và</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chọn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lọc</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các</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thông</a:t>
            </a:r>
            <a:r>
              <a:rPr lang="en-US" sz="2400" dirty="0">
                <a:latin typeface="Arial" panose="020B0604020202020204" pitchFamily="34" charset="0"/>
                <a:cs typeface="Arial" panose="020B0604020202020204" pitchFamily="34" charset="0"/>
              </a:rPr>
              <a:t> tin </a:t>
            </a:r>
            <a:r>
              <a:rPr lang="en-US" sz="2400" dirty="0" err="1">
                <a:latin typeface="Arial" panose="020B0604020202020204" pitchFamily="34" charset="0"/>
                <a:cs typeface="Arial" panose="020B0604020202020204" pitchFamily="34" charset="0"/>
              </a:rPr>
              <a:t>cần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thiết</a:t>
            </a:r>
            <a:r>
              <a:rPr lang="en-US" sz="2400" dirty="0">
                <a:latin typeface="Arial" panose="020B0604020202020204" pitchFamily="34" charset="0"/>
                <a:cs typeface="Arial" panose="020B0604020202020204" pitchFamily="34" charset="0"/>
              </a:rPr>
              <a:t>.</a:t>
            </a:r>
          </a:p>
          <a:p>
            <a:pPr marL="0" indent="0">
              <a:lnSpc>
                <a:spcPct val="160000"/>
              </a:lnSpc>
              <a:buNone/>
            </a:pPr>
            <a:r>
              <a:rPr lang="en-US" sz="2400" dirty="0">
                <a:latin typeface="Arial" panose="020B0604020202020204" pitchFamily="34" charset="0"/>
                <a:cs typeface="Arial" panose="020B0604020202020204" pitchFamily="34" charset="0"/>
              </a:rPr>
              <a:t>	-	</a:t>
            </a:r>
            <a:r>
              <a:rPr lang="en-US" sz="2400" b="1" dirty="0" err="1">
                <a:latin typeface="Arial" panose="020B0604020202020204" pitchFamily="34" charset="0"/>
                <a:cs typeface="Arial" panose="020B0604020202020204" pitchFamily="34" charset="0"/>
              </a:rPr>
              <a:t>Bước</a:t>
            </a:r>
            <a:r>
              <a:rPr lang="en-US" sz="2400" b="1" dirty="0">
                <a:latin typeface="Arial" panose="020B0604020202020204" pitchFamily="34" charset="0"/>
                <a:cs typeface="Arial" panose="020B0604020202020204" pitchFamily="34" charset="0"/>
              </a:rPr>
              <a:t> 2</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Xác</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định</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các</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thực</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thể</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và</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các</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thuộc</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tính</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của</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chúng</a:t>
            </a:r>
            <a:endParaRPr lang="en-US" sz="2400" dirty="0">
              <a:latin typeface="Arial" panose="020B0604020202020204" pitchFamily="34" charset="0"/>
              <a:cs typeface="Arial" panose="020B0604020202020204" pitchFamily="34" charset="0"/>
            </a:endParaRPr>
          </a:p>
          <a:p>
            <a:pPr marL="0" indent="0">
              <a:lnSpc>
                <a:spcPct val="160000"/>
              </a:lnSpc>
              <a:buNone/>
            </a:pPr>
            <a:r>
              <a:rPr lang="en-US" sz="2400" dirty="0">
                <a:latin typeface="Arial" panose="020B0604020202020204" pitchFamily="34" charset="0"/>
                <a:cs typeface="Arial" panose="020B0604020202020204" pitchFamily="34" charset="0"/>
              </a:rPr>
              <a:t>	-	</a:t>
            </a:r>
            <a:r>
              <a:rPr lang="en-US" sz="2400" b="1" dirty="0" err="1">
                <a:latin typeface="Arial" panose="020B0604020202020204" pitchFamily="34" charset="0"/>
                <a:cs typeface="Arial" panose="020B0604020202020204" pitchFamily="34" charset="0"/>
              </a:rPr>
              <a:t>Bước</a:t>
            </a:r>
            <a:r>
              <a:rPr lang="en-US" sz="2400" b="1" dirty="0">
                <a:latin typeface="Arial" panose="020B0604020202020204" pitchFamily="34" charset="0"/>
                <a:cs typeface="Arial" panose="020B0604020202020204" pitchFamily="34" charset="0"/>
              </a:rPr>
              <a:t> 3</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Xác</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định</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các</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mối</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quan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hệ</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giữa</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các</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thực</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thể</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và</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thuộc</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tính</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của</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nó</a:t>
            </a:r>
            <a:endParaRPr lang="en-US" sz="2400" dirty="0">
              <a:latin typeface="Arial" panose="020B0604020202020204" pitchFamily="34" charset="0"/>
              <a:cs typeface="Arial" panose="020B0604020202020204" pitchFamily="34" charset="0"/>
            </a:endParaRPr>
          </a:p>
          <a:p>
            <a:pPr marL="0" indent="0">
              <a:lnSpc>
                <a:spcPct val="70000"/>
              </a:lnSpc>
              <a:buNone/>
            </a:pPr>
            <a:r>
              <a:rPr lang="en-US" sz="2400" b="0" i="0" dirty="0">
                <a:solidFill>
                  <a:srgbClr val="000000"/>
                </a:solidFill>
                <a:effectLst/>
                <a:latin typeface="Arial" panose="020B0604020202020204" pitchFamily="34" charset="0"/>
                <a:cs typeface="Arial" panose="020B0604020202020204" pitchFamily="34" charset="0"/>
              </a:rPr>
              <a:t>	-	</a:t>
            </a:r>
            <a:r>
              <a:rPr lang="en-US" sz="2400" b="1" i="0" dirty="0" err="1">
                <a:solidFill>
                  <a:srgbClr val="000000"/>
                </a:solidFill>
                <a:effectLst/>
                <a:latin typeface="Arial" panose="020B0604020202020204" pitchFamily="34" charset="0"/>
                <a:cs typeface="Arial" panose="020B0604020202020204" pitchFamily="34" charset="0"/>
              </a:rPr>
              <a:t>Bước</a:t>
            </a:r>
            <a:r>
              <a:rPr lang="en-US" sz="2400" b="1" i="0" dirty="0">
                <a:solidFill>
                  <a:srgbClr val="000000"/>
                </a:solidFill>
                <a:effectLst/>
                <a:latin typeface="Arial" panose="020B0604020202020204" pitchFamily="34" charset="0"/>
                <a:cs typeface="Arial" panose="020B0604020202020204" pitchFamily="34" charset="0"/>
              </a:rPr>
              <a:t> 4</a:t>
            </a:r>
            <a:r>
              <a:rPr lang="en-US" sz="2400" b="0" i="0" dirty="0">
                <a:solidFill>
                  <a:srgbClr val="000000"/>
                </a:solidFill>
                <a:effectLst/>
                <a:latin typeface="Arial" panose="020B0604020202020204" pitchFamily="34" charset="0"/>
                <a:cs typeface="Arial" panose="020B0604020202020204" pitchFamily="34" charset="0"/>
              </a:rPr>
              <a:t>: </a:t>
            </a:r>
            <a:r>
              <a:rPr lang="en-US" sz="2400" b="0" i="0" dirty="0" err="1">
                <a:solidFill>
                  <a:srgbClr val="000000"/>
                </a:solidFill>
                <a:effectLst/>
                <a:latin typeface="Arial" panose="020B0604020202020204" pitchFamily="34" charset="0"/>
                <a:cs typeface="Arial" panose="020B0604020202020204" pitchFamily="34" charset="0"/>
              </a:rPr>
              <a:t>Vẽ</a:t>
            </a:r>
            <a:r>
              <a:rPr lang="en-US" sz="2400" b="0" i="0" dirty="0">
                <a:solidFill>
                  <a:srgbClr val="000000"/>
                </a:solidFill>
                <a:effectLst/>
                <a:latin typeface="Arial" panose="020B0604020202020204" pitchFamily="34" charset="0"/>
                <a:cs typeface="Arial" panose="020B0604020202020204" pitchFamily="34" charset="0"/>
              </a:rPr>
              <a:t> </a:t>
            </a:r>
            <a:r>
              <a:rPr lang="en-US" sz="2400" b="0" i="0" dirty="0" err="1">
                <a:solidFill>
                  <a:srgbClr val="000000"/>
                </a:solidFill>
                <a:effectLst/>
                <a:latin typeface="Arial" panose="020B0604020202020204" pitchFamily="34" charset="0"/>
                <a:cs typeface="Arial" panose="020B0604020202020204" pitchFamily="34" charset="0"/>
              </a:rPr>
              <a:t>mô</a:t>
            </a:r>
            <a:r>
              <a:rPr lang="en-US" sz="2400" b="0" i="0" dirty="0">
                <a:solidFill>
                  <a:srgbClr val="000000"/>
                </a:solidFill>
                <a:effectLst/>
                <a:latin typeface="Arial" panose="020B0604020202020204" pitchFamily="34" charset="0"/>
                <a:cs typeface="Arial" panose="020B0604020202020204" pitchFamily="34" charset="0"/>
              </a:rPr>
              <a:t> </a:t>
            </a:r>
            <a:r>
              <a:rPr lang="en-US" sz="2400" b="0" i="0" dirty="0" err="1">
                <a:solidFill>
                  <a:srgbClr val="000000"/>
                </a:solidFill>
                <a:effectLst/>
                <a:latin typeface="Arial" panose="020B0604020202020204" pitchFamily="34" charset="0"/>
                <a:cs typeface="Arial" panose="020B0604020202020204" pitchFamily="34" charset="0"/>
              </a:rPr>
              <a:t>hình</a:t>
            </a:r>
            <a:r>
              <a:rPr lang="en-US" sz="2400" b="0" i="0" dirty="0">
                <a:solidFill>
                  <a:srgbClr val="000000"/>
                </a:solidFill>
                <a:effectLst/>
                <a:latin typeface="Arial" panose="020B0604020202020204" pitchFamily="34" charset="0"/>
                <a:cs typeface="Arial" panose="020B0604020202020204" pitchFamily="34" charset="0"/>
              </a:rPr>
              <a:t> ERD </a:t>
            </a:r>
            <a:r>
              <a:rPr lang="en-US" sz="2400" b="0" i="0" dirty="0" err="1">
                <a:solidFill>
                  <a:srgbClr val="000000"/>
                </a:solidFill>
                <a:effectLst/>
                <a:latin typeface="Arial" panose="020B0604020202020204" pitchFamily="34" charset="0"/>
                <a:cs typeface="Arial" panose="020B0604020202020204" pitchFamily="34" charset="0"/>
              </a:rPr>
              <a:t>bằng</a:t>
            </a:r>
            <a:r>
              <a:rPr lang="en-US" sz="2400" b="0" i="0" dirty="0">
                <a:solidFill>
                  <a:srgbClr val="000000"/>
                </a:solidFill>
                <a:effectLst/>
                <a:latin typeface="Arial" panose="020B0604020202020204" pitchFamily="34" charset="0"/>
                <a:cs typeface="Arial" panose="020B0604020202020204" pitchFamily="34" charset="0"/>
              </a:rPr>
              <a:t> </a:t>
            </a:r>
            <a:r>
              <a:rPr lang="en-US" sz="2400" b="0" i="0" dirty="0" err="1">
                <a:solidFill>
                  <a:srgbClr val="000000"/>
                </a:solidFill>
                <a:effectLst/>
                <a:latin typeface="Arial" panose="020B0604020202020204" pitchFamily="34" charset="0"/>
                <a:cs typeface="Arial" panose="020B0604020202020204" pitchFamily="34" charset="0"/>
              </a:rPr>
              <a:t>các</a:t>
            </a:r>
            <a:r>
              <a:rPr lang="en-US" sz="2400" b="0" i="0" dirty="0">
                <a:solidFill>
                  <a:srgbClr val="000000"/>
                </a:solidFill>
                <a:effectLst/>
                <a:latin typeface="Arial" panose="020B0604020202020204" pitchFamily="34" charset="0"/>
                <a:cs typeface="Arial" panose="020B0604020202020204" pitchFamily="34" charset="0"/>
              </a:rPr>
              <a:t> </a:t>
            </a:r>
            <a:r>
              <a:rPr lang="en-US" sz="2400" b="0" i="0" dirty="0" err="1">
                <a:solidFill>
                  <a:srgbClr val="000000"/>
                </a:solidFill>
                <a:effectLst/>
                <a:latin typeface="Arial" panose="020B0604020202020204" pitchFamily="34" charset="0"/>
                <a:cs typeface="Arial" panose="020B0604020202020204" pitchFamily="34" charset="0"/>
              </a:rPr>
              <a:t>ký</a:t>
            </a:r>
            <a:r>
              <a:rPr lang="en-US" sz="2400" b="0" i="0" dirty="0">
                <a:solidFill>
                  <a:srgbClr val="000000"/>
                </a:solidFill>
                <a:effectLst/>
                <a:latin typeface="Arial" panose="020B0604020202020204" pitchFamily="34" charset="0"/>
                <a:cs typeface="Arial" panose="020B0604020202020204" pitchFamily="34" charset="0"/>
              </a:rPr>
              <a:t> </a:t>
            </a:r>
            <a:r>
              <a:rPr lang="en-US" sz="2400" b="0" i="0" dirty="0" err="1">
                <a:solidFill>
                  <a:srgbClr val="000000"/>
                </a:solidFill>
                <a:effectLst/>
                <a:latin typeface="Arial" panose="020B0604020202020204" pitchFamily="34" charset="0"/>
                <a:cs typeface="Arial" panose="020B0604020202020204" pitchFamily="34" charset="0"/>
              </a:rPr>
              <a:t>hiêu</a:t>
            </a:r>
            <a:r>
              <a:rPr lang="en-US" sz="2400" b="0" i="0" dirty="0">
                <a:solidFill>
                  <a:srgbClr val="000000"/>
                </a:solidFill>
                <a:effectLst/>
                <a:latin typeface="Arial" panose="020B0604020202020204" pitchFamily="34" charset="0"/>
                <a:cs typeface="Arial" panose="020B0604020202020204" pitchFamily="34" charset="0"/>
              </a:rPr>
              <a:t>.</a:t>
            </a:r>
          </a:p>
          <a:p>
            <a:pPr marL="0" indent="0">
              <a:lnSpc>
                <a:spcPct val="120000"/>
              </a:lnSpc>
              <a:buNone/>
            </a:pPr>
            <a:r>
              <a:rPr lang="en-GB" sz="2400" b="0" i="0" dirty="0">
                <a:solidFill>
                  <a:srgbClr val="000000"/>
                </a:solidFill>
                <a:effectLst/>
                <a:latin typeface="Arial" panose="020B0604020202020204" pitchFamily="34" charset="0"/>
                <a:cs typeface="Arial" panose="020B0604020202020204" pitchFamily="34" charset="0"/>
              </a:rPr>
              <a:t>	-	</a:t>
            </a:r>
            <a:r>
              <a:rPr lang="en-GB" sz="2400" b="1" i="0" dirty="0" err="1">
                <a:solidFill>
                  <a:srgbClr val="000000"/>
                </a:solidFill>
                <a:effectLst/>
                <a:latin typeface="Arial" panose="020B0604020202020204" pitchFamily="34" charset="0"/>
                <a:cs typeface="Arial" panose="020B0604020202020204" pitchFamily="34" charset="0"/>
              </a:rPr>
              <a:t>Bước</a:t>
            </a:r>
            <a:r>
              <a:rPr lang="en-GB" sz="2400" b="1" i="0" dirty="0">
                <a:solidFill>
                  <a:srgbClr val="000000"/>
                </a:solidFill>
                <a:effectLst/>
                <a:latin typeface="Arial" panose="020B0604020202020204" pitchFamily="34" charset="0"/>
                <a:cs typeface="Arial" panose="020B0604020202020204" pitchFamily="34" charset="0"/>
              </a:rPr>
              <a:t> 5</a:t>
            </a:r>
            <a:r>
              <a:rPr lang="en-GB" sz="2400" b="0" i="0" dirty="0">
                <a:solidFill>
                  <a:srgbClr val="000000"/>
                </a:solidFill>
                <a:effectLst/>
                <a:latin typeface="Arial" panose="020B0604020202020204" pitchFamily="34" charset="0"/>
                <a:cs typeface="Arial" panose="020B0604020202020204" pitchFamily="34" charset="0"/>
              </a:rPr>
              <a:t>: </a:t>
            </a:r>
            <a:r>
              <a:rPr lang="en-GB" sz="2400" b="0" i="0" dirty="0" err="1">
                <a:solidFill>
                  <a:srgbClr val="000000"/>
                </a:solidFill>
                <a:effectLst/>
                <a:latin typeface="Arial" panose="020B0604020202020204" pitchFamily="34" charset="0"/>
                <a:cs typeface="Arial" panose="020B0604020202020204" pitchFamily="34" charset="0"/>
              </a:rPr>
              <a:t>Chuẩn</a:t>
            </a:r>
            <a:r>
              <a:rPr lang="en-GB" sz="2400" b="0" i="0" dirty="0">
                <a:solidFill>
                  <a:srgbClr val="000000"/>
                </a:solidFill>
                <a:effectLst/>
                <a:latin typeface="Arial" panose="020B0604020202020204" pitchFamily="34" charset="0"/>
                <a:cs typeface="Arial" panose="020B0604020202020204" pitchFamily="34" charset="0"/>
              </a:rPr>
              <a:t> </a:t>
            </a:r>
            <a:r>
              <a:rPr lang="en-GB" sz="2400" b="0" i="0" dirty="0" err="1">
                <a:solidFill>
                  <a:srgbClr val="000000"/>
                </a:solidFill>
                <a:effectLst/>
                <a:latin typeface="Arial" panose="020B0604020202020204" pitchFamily="34" charset="0"/>
                <a:cs typeface="Arial" panose="020B0604020202020204" pitchFamily="34" charset="0"/>
              </a:rPr>
              <a:t>hoá</a:t>
            </a:r>
            <a:r>
              <a:rPr lang="en-GB" sz="2400" b="0" i="0" dirty="0">
                <a:solidFill>
                  <a:srgbClr val="000000"/>
                </a:solidFill>
                <a:effectLst/>
                <a:latin typeface="Arial" panose="020B0604020202020204" pitchFamily="34" charset="0"/>
                <a:cs typeface="Arial" panose="020B0604020202020204" pitchFamily="34" charset="0"/>
              </a:rPr>
              <a:t> </a:t>
            </a:r>
            <a:r>
              <a:rPr lang="en-GB" sz="2400" b="0" i="0" dirty="0" err="1">
                <a:solidFill>
                  <a:srgbClr val="000000"/>
                </a:solidFill>
                <a:effectLst/>
                <a:latin typeface="Arial" panose="020B0604020202020204" pitchFamily="34" charset="0"/>
                <a:cs typeface="Arial" panose="020B0604020202020204" pitchFamily="34" charset="0"/>
              </a:rPr>
              <a:t>và</a:t>
            </a:r>
            <a:r>
              <a:rPr lang="en-GB" sz="2400" b="0" i="0" dirty="0">
                <a:solidFill>
                  <a:srgbClr val="000000"/>
                </a:solidFill>
                <a:effectLst/>
                <a:latin typeface="Arial" panose="020B0604020202020204" pitchFamily="34" charset="0"/>
                <a:cs typeface="Arial" panose="020B0604020202020204" pitchFamily="34" charset="0"/>
              </a:rPr>
              <a:t> </a:t>
            </a:r>
            <a:r>
              <a:rPr lang="en-GB" sz="2400" b="0" i="0" dirty="0" err="1">
                <a:solidFill>
                  <a:srgbClr val="000000"/>
                </a:solidFill>
                <a:effectLst/>
                <a:latin typeface="Arial" panose="020B0604020202020204" pitchFamily="34" charset="0"/>
                <a:cs typeface="Arial" panose="020B0604020202020204" pitchFamily="34" charset="0"/>
              </a:rPr>
              <a:t>thu</a:t>
            </a:r>
            <a:r>
              <a:rPr lang="en-GB" sz="2400" b="0" i="0" dirty="0">
                <a:solidFill>
                  <a:srgbClr val="000000"/>
                </a:solidFill>
                <a:effectLst/>
                <a:latin typeface="Arial" panose="020B0604020202020204" pitchFamily="34" charset="0"/>
                <a:cs typeface="Arial" panose="020B0604020202020204" pitchFamily="34" charset="0"/>
              </a:rPr>
              <a:t> </a:t>
            </a:r>
            <a:r>
              <a:rPr lang="en-GB" sz="2400" b="0" i="0" dirty="0" err="1">
                <a:solidFill>
                  <a:srgbClr val="000000"/>
                </a:solidFill>
                <a:effectLst/>
                <a:latin typeface="Arial" panose="020B0604020202020204" pitchFamily="34" charset="0"/>
                <a:cs typeface="Arial" panose="020B0604020202020204" pitchFamily="34" charset="0"/>
              </a:rPr>
              <a:t>gọn</a:t>
            </a:r>
            <a:r>
              <a:rPr lang="en-GB" sz="2400" b="0" i="0" dirty="0">
                <a:solidFill>
                  <a:srgbClr val="000000"/>
                </a:solidFill>
                <a:effectLst/>
                <a:latin typeface="Arial" panose="020B0604020202020204" pitchFamily="34" charset="0"/>
                <a:cs typeface="Arial" panose="020B0604020202020204" pitchFamily="34" charset="0"/>
              </a:rPr>
              <a:t> </a:t>
            </a:r>
            <a:r>
              <a:rPr lang="en-GB" sz="2400" b="0" i="0" dirty="0" err="1">
                <a:solidFill>
                  <a:srgbClr val="000000"/>
                </a:solidFill>
                <a:effectLst/>
                <a:latin typeface="Arial" panose="020B0604020202020204" pitchFamily="34" charset="0"/>
                <a:cs typeface="Arial" panose="020B0604020202020204" pitchFamily="34" charset="0"/>
              </a:rPr>
              <a:t>mô</a:t>
            </a:r>
            <a:r>
              <a:rPr lang="en-GB" sz="2400" b="0" i="0" dirty="0">
                <a:solidFill>
                  <a:srgbClr val="000000"/>
                </a:solidFill>
                <a:effectLst/>
                <a:latin typeface="Arial" panose="020B0604020202020204" pitchFamily="34" charset="0"/>
                <a:cs typeface="Arial" panose="020B0604020202020204" pitchFamily="34" charset="0"/>
              </a:rPr>
              <a:t> </a:t>
            </a:r>
            <a:r>
              <a:rPr lang="en-GB" sz="2400" b="0" i="0" dirty="0" err="1">
                <a:solidFill>
                  <a:srgbClr val="000000"/>
                </a:solidFill>
                <a:effectLst/>
                <a:latin typeface="Arial" panose="020B0604020202020204" pitchFamily="34" charset="0"/>
                <a:cs typeface="Arial" panose="020B0604020202020204" pitchFamily="34" charset="0"/>
              </a:rPr>
              <a:t>hình</a:t>
            </a:r>
            <a:r>
              <a:rPr lang="en-GB" sz="2400" b="0" i="0" dirty="0">
                <a:solidFill>
                  <a:srgbClr val="000000"/>
                </a:solidFill>
                <a:effectLst/>
                <a:latin typeface="Arial" panose="020B0604020202020204" pitchFamily="34" charset="0"/>
                <a:cs typeface="Arial" panose="020B0604020202020204" pitchFamily="34" charset="0"/>
              </a:rPr>
              <a:t>.</a:t>
            </a:r>
          </a:p>
          <a:p>
            <a:pPr marL="0" indent="0">
              <a:lnSpc>
                <a:spcPct val="160000"/>
              </a:lnSpc>
              <a:buNone/>
            </a:pPr>
            <a:r>
              <a:rPr lang="en-US" sz="2400" dirty="0">
                <a:latin typeface="Arial" panose="020B0604020202020204" pitchFamily="34" charset="0"/>
                <a:cs typeface="Arial" panose="020B0604020202020204" pitchFamily="34" charset="0"/>
              </a:rPr>
              <a:t>	</a:t>
            </a:r>
            <a:endParaRPr lang="en-GB"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627228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5E27C7C-4B68-4BBC-BF36-8959D8493E4A}"/>
              </a:ext>
            </a:extLst>
          </p:cNvPr>
          <p:cNvSpPr>
            <a:spLocks noGrp="1"/>
          </p:cNvSpPr>
          <p:nvPr>
            <p:ph type="title"/>
          </p:nvPr>
        </p:nvSpPr>
        <p:spPr/>
        <p:txBody>
          <a:bodyPr>
            <a:normAutofit/>
          </a:bodyPr>
          <a:lstStyle/>
          <a:p>
            <a:r>
              <a:rPr lang="en-US" sz="5400" b="1" dirty="0" err="1">
                <a:latin typeface="Arial" panose="020B0604020202020204" pitchFamily="34" charset="0"/>
                <a:cs typeface="Arial" panose="020B0604020202020204" pitchFamily="34" charset="0"/>
              </a:rPr>
              <a:t>Cách</a:t>
            </a:r>
            <a:r>
              <a:rPr lang="en-US" sz="5400" b="1" dirty="0">
                <a:latin typeface="Arial" panose="020B0604020202020204" pitchFamily="34" charset="0"/>
                <a:cs typeface="Arial" panose="020B0604020202020204" pitchFamily="34" charset="0"/>
              </a:rPr>
              <a:t> design database </a:t>
            </a:r>
            <a:r>
              <a:rPr lang="en-US" sz="5400" b="1" dirty="0" err="1">
                <a:latin typeface="Arial" panose="020B0604020202020204" pitchFamily="34" charset="0"/>
                <a:cs typeface="Arial" panose="020B0604020202020204" pitchFamily="34" charset="0"/>
              </a:rPr>
              <a:t>với</a:t>
            </a:r>
            <a:r>
              <a:rPr lang="en-US" sz="5400" b="1" dirty="0">
                <a:latin typeface="Arial" panose="020B0604020202020204" pitchFamily="34" charset="0"/>
                <a:cs typeface="Arial" panose="020B0604020202020204" pitchFamily="34" charset="0"/>
              </a:rPr>
              <a:t> ERD</a:t>
            </a:r>
          </a:p>
        </p:txBody>
      </p:sp>
      <p:sp>
        <p:nvSpPr>
          <p:cNvPr id="7" name="Slide Number Placeholder 5">
            <a:extLst>
              <a:ext uri="{FF2B5EF4-FFF2-40B4-BE49-F238E27FC236}">
                <a16:creationId xmlns:a16="http://schemas.microsoft.com/office/drawing/2014/main" id="{4ECDE54D-4BD2-4764-A36A-8487DB61E7A6}"/>
              </a:ext>
            </a:extLst>
          </p:cNvPr>
          <p:cNvSpPr>
            <a:spLocks noGrp="1"/>
          </p:cNvSpPr>
          <p:nvPr>
            <p:ph type="sldNum" sz="quarter" idx="12"/>
          </p:nvPr>
        </p:nvSpPr>
        <p:spPr>
          <a:xfrm>
            <a:off x="8610600" y="6356350"/>
            <a:ext cx="2743200" cy="365125"/>
          </a:xfrm>
        </p:spPr>
        <p:txBody>
          <a:bodyPr/>
          <a:lstStyle/>
          <a:p>
            <a:fld id="{D8DA9DAA-006C-4F4B-980E-E3DF019B24E2}" type="slidenum">
              <a:rPr lang="en-US" b="1" cap="all" spc="100" smtClean="0">
                <a:solidFill>
                  <a:schemeClr val="accent2"/>
                </a:solidFill>
                <a:latin typeface="Arial" panose="020B0604020202020204" pitchFamily="34" charset="0"/>
                <a:cs typeface="Arial" panose="020B0604020202020204" pitchFamily="34" charset="0"/>
              </a:rPr>
              <a:t>21</a:t>
            </a:fld>
            <a:endParaRPr lang="en-US" b="1" cap="all" spc="100" dirty="0">
              <a:solidFill>
                <a:schemeClr val="accent2"/>
              </a:solidFill>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786530E8-D960-49B6-BBF8-5679A76DA0B4}"/>
              </a:ext>
            </a:extLst>
          </p:cNvPr>
          <p:cNvSpPr>
            <a:spLocks noGrp="1"/>
          </p:cNvSpPr>
          <p:nvPr>
            <p:ph idx="1"/>
          </p:nvPr>
        </p:nvSpPr>
        <p:spPr/>
        <p:txBody>
          <a:bodyPr>
            <a:noAutofit/>
          </a:bodyPr>
          <a:lstStyle/>
          <a:p>
            <a:pPr>
              <a:lnSpc>
                <a:spcPct val="160000"/>
              </a:lnSpc>
              <a:buFont typeface="Wingdings" panose="05000000000000000000" pitchFamily="2" charset="2"/>
              <a:buChar char="v"/>
            </a:pPr>
            <a:r>
              <a:rPr lang="en-US" sz="2400" b="1" dirty="0" err="1">
                <a:latin typeface="Arial" panose="020B0604020202020204" pitchFamily="34" charset="0"/>
                <a:cs typeface="Arial" panose="020B0604020202020204" pitchFamily="34" charset="0"/>
              </a:rPr>
              <a:t>Các</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lưu</a:t>
            </a:r>
            <a:r>
              <a:rPr lang="en-US" sz="2400" b="1" dirty="0">
                <a:latin typeface="Arial" panose="020B0604020202020204" pitchFamily="34" charset="0"/>
                <a:cs typeface="Arial" panose="020B0604020202020204" pitchFamily="34" charset="0"/>
              </a:rPr>
              <a:t> ý:</a:t>
            </a:r>
          </a:p>
          <a:p>
            <a:pPr marL="0" indent="0">
              <a:lnSpc>
                <a:spcPct val="160000"/>
              </a:lnSpc>
              <a:buNone/>
            </a:pPr>
            <a:r>
              <a:rPr lang="en-US" sz="2400" b="1" i="0" dirty="0">
                <a:solidFill>
                  <a:srgbClr val="000000"/>
                </a:solidFill>
                <a:effectLst/>
                <a:latin typeface="Arial" panose="020B0604020202020204" pitchFamily="34" charset="0"/>
                <a:cs typeface="Arial" panose="020B0604020202020204" pitchFamily="34" charset="0"/>
              </a:rPr>
              <a:t>	</a:t>
            </a:r>
            <a:r>
              <a:rPr lang="en-US" sz="2400" i="0" dirty="0">
                <a:solidFill>
                  <a:srgbClr val="000000"/>
                </a:solidFill>
                <a:effectLst/>
                <a:latin typeface="Arial" panose="020B0604020202020204" pitchFamily="34" charset="0"/>
                <a:cs typeface="Arial" panose="020B0604020202020204" pitchFamily="34" charset="0"/>
              </a:rPr>
              <a:t>-	</a:t>
            </a:r>
            <a:r>
              <a:rPr lang="en-US" sz="2400" i="0" dirty="0" err="1">
                <a:solidFill>
                  <a:srgbClr val="000000"/>
                </a:solidFill>
                <a:effectLst/>
                <a:latin typeface="Arial" panose="020B0604020202020204" pitchFamily="34" charset="0"/>
                <a:cs typeface="Arial" panose="020B0604020202020204" pitchFamily="34" charset="0"/>
              </a:rPr>
              <a:t>Chọn</a:t>
            </a:r>
            <a:r>
              <a:rPr lang="en-US" sz="2400" i="0" dirty="0">
                <a:solidFill>
                  <a:srgbClr val="000000"/>
                </a:solidFill>
                <a:effectLst/>
                <a:latin typeface="Arial" panose="020B0604020202020204" pitchFamily="34" charset="0"/>
                <a:cs typeface="Arial" panose="020B0604020202020204" pitchFamily="34" charset="0"/>
              </a:rPr>
              <a:t> </a:t>
            </a:r>
            <a:r>
              <a:rPr lang="en-US" sz="2400" i="0" dirty="0" err="1">
                <a:solidFill>
                  <a:srgbClr val="000000"/>
                </a:solidFill>
                <a:effectLst/>
                <a:latin typeface="Arial" panose="020B0604020202020204" pitchFamily="34" charset="0"/>
                <a:cs typeface="Arial" panose="020B0604020202020204" pitchFamily="34" charset="0"/>
              </a:rPr>
              <a:t>thuộc</a:t>
            </a:r>
            <a:r>
              <a:rPr lang="en-US" sz="2400" i="0" dirty="0">
                <a:solidFill>
                  <a:srgbClr val="000000"/>
                </a:solidFill>
                <a:effectLst/>
                <a:latin typeface="Arial" panose="020B0604020202020204" pitchFamily="34" charset="0"/>
                <a:cs typeface="Arial" panose="020B0604020202020204" pitchFamily="34" charset="0"/>
              </a:rPr>
              <a:t> </a:t>
            </a:r>
            <a:r>
              <a:rPr lang="en-US" sz="2400" i="0" dirty="0" err="1">
                <a:solidFill>
                  <a:srgbClr val="000000"/>
                </a:solidFill>
                <a:effectLst/>
                <a:latin typeface="Arial" panose="020B0604020202020204" pitchFamily="34" charset="0"/>
                <a:cs typeface="Arial" panose="020B0604020202020204" pitchFamily="34" charset="0"/>
              </a:rPr>
              <a:t>tính</a:t>
            </a:r>
            <a:r>
              <a:rPr lang="en-US" sz="2400" i="0" dirty="0">
                <a:solidFill>
                  <a:srgbClr val="000000"/>
                </a:solidFill>
                <a:effectLst/>
                <a:latin typeface="Arial" panose="020B0604020202020204" pitchFamily="34" charset="0"/>
                <a:cs typeface="Arial" panose="020B0604020202020204" pitchFamily="34" charset="0"/>
              </a:rPr>
              <a:t> </a:t>
            </a:r>
            <a:r>
              <a:rPr lang="en-US" sz="2400" i="0" dirty="0" err="1">
                <a:solidFill>
                  <a:srgbClr val="000000"/>
                </a:solidFill>
                <a:effectLst/>
                <a:latin typeface="Arial" panose="020B0604020202020204" pitchFamily="34" charset="0"/>
                <a:cs typeface="Arial" panose="020B0604020202020204" pitchFamily="34" charset="0"/>
              </a:rPr>
              <a:t>thích</a:t>
            </a:r>
            <a:r>
              <a:rPr lang="en-US" sz="2400" i="0" dirty="0">
                <a:solidFill>
                  <a:srgbClr val="000000"/>
                </a:solidFill>
                <a:effectLst/>
                <a:latin typeface="Arial" panose="020B0604020202020204" pitchFamily="34" charset="0"/>
                <a:cs typeface="Arial" panose="020B0604020202020204" pitchFamily="34" charset="0"/>
              </a:rPr>
              <a:t> </a:t>
            </a:r>
            <a:r>
              <a:rPr lang="en-US" sz="2400" i="0" dirty="0" err="1">
                <a:solidFill>
                  <a:srgbClr val="000000"/>
                </a:solidFill>
                <a:effectLst/>
                <a:latin typeface="Arial" panose="020B0604020202020204" pitchFamily="34" charset="0"/>
                <a:cs typeface="Arial" panose="020B0604020202020204" pitchFamily="34" charset="0"/>
              </a:rPr>
              <a:t>hợp</a:t>
            </a:r>
            <a:r>
              <a:rPr lang="en-US" sz="2400" i="0" dirty="0">
                <a:solidFill>
                  <a:srgbClr val="000000"/>
                </a:solidFill>
                <a:effectLst/>
                <a:latin typeface="Arial" panose="020B0604020202020204" pitchFamily="34" charset="0"/>
                <a:cs typeface="Arial" panose="020B0604020202020204" pitchFamily="34" charset="0"/>
              </a:rPr>
              <a:t>.</a:t>
            </a:r>
          </a:p>
          <a:p>
            <a:pPr marL="0" indent="0">
              <a:lnSpc>
                <a:spcPct val="160000"/>
              </a:lnSpc>
              <a:buNone/>
            </a:pPr>
            <a:r>
              <a:rPr lang="en-US" sz="2400" i="0" dirty="0">
                <a:solidFill>
                  <a:srgbClr val="000000"/>
                </a:solidFill>
                <a:effectLst/>
                <a:latin typeface="Arial" panose="020B0604020202020204" pitchFamily="34" charset="0"/>
                <a:cs typeface="Arial" panose="020B0604020202020204" pitchFamily="34" charset="0"/>
              </a:rPr>
              <a:t>	-	</a:t>
            </a:r>
            <a:r>
              <a:rPr lang="en-GB" sz="2400" dirty="0" err="1">
                <a:latin typeface="Arial" panose="020B0604020202020204" pitchFamily="34" charset="0"/>
                <a:cs typeface="Arial" panose="020B0604020202020204" pitchFamily="34" charset="0"/>
              </a:rPr>
              <a:t>Loại</a:t>
            </a:r>
            <a:r>
              <a:rPr lang="en-GB" sz="2400" dirty="0">
                <a:latin typeface="Arial" panose="020B0604020202020204" pitchFamily="34" charset="0"/>
                <a:cs typeface="Arial" panose="020B0604020202020204" pitchFamily="34" charset="0"/>
              </a:rPr>
              <a:t> </a:t>
            </a:r>
            <a:r>
              <a:rPr lang="en-GB" sz="2400" dirty="0" err="1">
                <a:latin typeface="Arial" panose="020B0604020202020204" pitchFamily="34" charset="0"/>
                <a:cs typeface="Arial" panose="020B0604020202020204" pitchFamily="34" charset="0"/>
              </a:rPr>
              <a:t>bỏ</a:t>
            </a:r>
            <a:r>
              <a:rPr lang="en-GB" sz="2400" dirty="0">
                <a:latin typeface="Arial" panose="020B0604020202020204" pitchFamily="34" charset="0"/>
                <a:cs typeface="Arial" panose="020B0604020202020204" pitchFamily="34" charset="0"/>
              </a:rPr>
              <a:t> </a:t>
            </a:r>
            <a:r>
              <a:rPr lang="en-GB" sz="2400" dirty="0" err="1">
                <a:latin typeface="Arial" panose="020B0604020202020204" pitchFamily="34" charset="0"/>
                <a:cs typeface="Arial" panose="020B0604020202020204" pitchFamily="34" charset="0"/>
              </a:rPr>
              <a:t>mối</a:t>
            </a:r>
            <a:r>
              <a:rPr lang="en-GB" sz="2400" dirty="0">
                <a:latin typeface="Arial" panose="020B0604020202020204" pitchFamily="34" charset="0"/>
                <a:cs typeface="Arial" panose="020B0604020202020204" pitchFamily="34" charset="0"/>
              </a:rPr>
              <a:t> </a:t>
            </a:r>
            <a:r>
              <a:rPr lang="en-GB" sz="2400" dirty="0" err="1">
                <a:latin typeface="Arial" panose="020B0604020202020204" pitchFamily="34" charset="0"/>
                <a:cs typeface="Arial" panose="020B0604020202020204" pitchFamily="34" charset="0"/>
              </a:rPr>
              <a:t>liên</a:t>
            </a:r>
            <a:r>
              <a:rPr lang="en-GB" sz="2400" dirty="0">
                <a:latin typeface="Arial" panose="020B0604020202020204" pitchFamily="34" charset="0"/>
                <a:cs typeface="Arial" panose="020B0604020202020204" pitchFamily="34" charset="0"/>
              </a:rPr>
              <a:t> </a:t>
            </a:r>
            <a:r>
              <a:rPr lang="en-GB" sz="2400" dirty="0" err="1">
                <a:latin typeface="Arial" panose="020B0604020202020204" pitchFamily="34" charset="0"/>
                <a:cs typeface="Arial" panose="020B0604020202020204" pitchFamily="34" charset="0"/>
              </a:rPr>
              <a:t>kết</a:t>
            </a:r>
            <a:r>
              <a:rPr lang="en-GB" sz="2400" dirty="0">
                <a:latin typeface="Arial" panose="020B0604020202020204" pitchFamily="34" charset="0"/>
                <a:cs typeface="Arial" panose="020B0604020202020204" pitchFamily="34" charset="0"/>
              </a:rPr>
              <a:t> </a:t>
            </a:r>
            <a:r>
              <a:rPr lang="en-GB" sz="2400" dirty="0" err="1">
                <a:latin typeface="Arial" panose="020B0604020202020204" pitchFamily="34" charset="0"/>
                <a:cs typeface="Arial" panose="020B0604020202020204" pitchFamily="34" charset="0"/>
              </a:rPr>
              <a:t>thừa</a:t>
            </a:r>
            <a:r>
              <a:rPr lang="en-GB" sz="2400" dirty="0">
                <a:latin typeface="Arial" panose="020B0604020202020204" pitchFamily="34" charset="0"/>
                <a:cs typeface="Arial" panose="020B0604020202020204" pitchFamily="34" charset="0"/>
              </a:rPr>
              <a:t>.</a:t>
            </a:r>
          </a:p>
          <a:p>
            <a:pPr marL="0" indent="0">
              <a:lnSpc>
                <a:spcPct val="160000"/>
              </a:lnSpc>
              <a:buNone/>
            </a:pPr>
            <a:r>
              <a:rPr lang="en-GB" sz="2400" i="0" dirty="0">
                <a:solidFill>
                  <a:srgbClr val="000000"/>
                </a:solidFill>
                <a:effectLst/>
                <a:latin typeface="Arial" panose="020B0604020202020204" pitchFamily="34" charset="0"/>
                <a:cs typeface="Arial" panose="020B0604020202020204" pitchFamily="34" charset="0"/>
              </a:rPr>
              <a:t>	-	</a:t>
            </a:r>
            <a:r>
              <a:rPr lang="en-GB" sz="2400" i="0" dirty="0" err="1">
                <a:solidFill>
                  <a:srgbClr val="000000"/>
                </a:solidFill>
                <a:effectLst/>
                <a:latin typeface="Arial" panose="020B0604020202020204" pitchFamily="34" charset="0"/>
                <a:cs typeface="Arial" panose="020B0604020202020204" pitchFamily="34" charset="0"/>
              </a:rPr>
              <a:t>Tránh</a:t>
            </a:r>
            <a:r>
              <a:rPr lang="en-GB" sz="2400" i="0" dirty="0">
                <a:solidFill>
                  <a:srgbClr val="000000"/>
                </a:solidFill>
                <a:effectLst/>
                <a:latin typeface="Arial" panose="020B0604020202020204" pitchFamily="34" charset="0"/>
                <a:cs typeface="Arial" panose="020B0604020202020204" pitchFamily="34" charset="0"/>
              </a:rPr>
              <a:t> </a:t>
            </a:r>
            <a:r>
              <a:rPr lang="en-GB" sz="2400" i="0" dirty="0" err="1">
                <a:solidFill>
                  <a:srgbClr val="000000"/>
                </a:solidFill>
                <a:effectLst/>
                <a:latin typeface="Arial" panose="020B0604020202020204" pitchFamily="34" charset="0"/>
                <a:cs typeface="Arial" panose="020B0604020202020204" pitchFamily="34" charset="0"/>
              </a:rPr>
              <a:t>dư</a:t>
            </a:r>
            <a:r>
              <a:rPr lang="en-GB" sz="2400" i="0" dirty="0">
                <a:solidFill>
                  <a:srgbClr val="000000"/>
                </a:solidFill>
                <a:effectLst/>
                <a:latin typeface="Arial" panose="020B0604020202020204" pitchFamily="34" charset="0"/>
                <a:cs typeface="Arial" panose="020B0604020202020204" pitchFamily="34" charset="0"/>
              </a:rPr>
              <a:t> </a:t>
            </a:r>
            <a:r>
              <a:rPr lang="en-GB" sz="2400" i="0" dirty="0" err="1">
                <a:solidFill>
                  <a:srgbClr val="000000"/>
                </a:solidFill>
                <a:effectLst/>
                <a:latin typeface="Arial" panose="020B0604020202020204" pitchFamily="34" charset="0"/>
                <a:cs typeface="Arial" panose="020B0604020202020204" pitchFamily="34" charset="0"/>
              </a:rPr>
              <a:t>thừa</a:t>
            </a:r>
            <a:r>
              <a:rPr lang="en-GB" sz="2400" i="0" dirty="0">
                <a:solidFill>
                  <a:srgbClr val="000000"/>
                </a:solidFill>
                <a:effectLst/>
                <a:latin typeface="Arial" panose="020B0604020202020204" pitchFamily="34" charset="0"/>
                <a:cs typeface="Arial" panose="020B0604020202020204" pitchFamily="34" charset="0"/>
              </a:rPr>
              <a:t> </a:t>
            </a:r>
            <a:r>
              <a:rPr lang="en-GB" sz="2400" i="0" dirty="0" err="1">
                <a:solidFill>
                  <a:srgbClr val="000000"/>
                </a:solidFill>
                <a:effectLst/>
                <a:latin typeface="Arial" panose="020B0604020202020204" pitchFamily="34" charset="0"/>
                <a:cs typeface="Arial" panose="020B0604020202020204" pitchFamily="34" charset="0"/>
              </a:rPr>
              <a:t>dữ</a:t>
            </a:r>
            <a:r>
              <a:rPr lang="en-GB" sz="2400" i="0" dirty="0">
                <a:solidFill>
                  <a:srgbClr val="000000"/>
                </a:solidFill>
                <a:effectLst/>
                <a:latin typeface="Arial" panose="020B0604020202020204" pitchFamily="34" charset="0"/>
                <a:cs typeface="Arial" panose="020B0604020202020204" pitchFamily="34" charset="0"/>
              </a:rPr>
              <a:t> </a:t>
            </a:r>
            <a:r>
              <a:rPr lang="en-GB" sz="2400" i="0" dirty="0" err="1">
                <a:solidFill>
                  <a:srgbClr val="000000"/>
                </a:solidFill>
                <a:effectLst/>
                <a:latin typeface="Arial" panose="020B0604020202020204" pitchFamily="34" charset="0"/>
                <a:cs typeface="Arial" panose="020B0604020202020204" pitchFamily="34" charset="0"/>
              </a:rPr>
              <a:t>liệu</a:t>
            </a:r>
            <a:r>
              <a:rPr lang="en-GB" sz="2400" i="0" dirty="0">
                <a:solidFill>
                  <a:srgbClr val="000000"/>
                </a:solidFill>
                <a:effectLst/>
                <a:latin typeface="Arial" panose="020B0604020202020204" pitchFamily="34" charset="0"/>
                <a:cs typeface="Arial" panose="020B0604020202020204" pitchFamily="34" charset="0"/>
              </a:rPr>
              <a:t>.</a:t>
            </a:r>
          </a:p>
          <a:p>
            <a:pPr marL="0" indent="0">
              <a:lnSpc>
                <a:spcPct val="160000"/>
              </a:lnSpc>
              <a:buNone/>
            </a:pPr>
            <a:r>
              <a:rPr lang="en-GB" sz="2400" dirty="0">
                <a:solidFill>
                  <a:srgbClr val="000000"/>
                </a:solidFill>
                <a:latin typeface="Arial" panose="020B0604020202020204" pitchFamily="34" charset="0"/>
                <a:cs typeface="Arial" panose="020B0604020202020204" pitchFamily="34" charset="0"/>
              </a:rPr>
              <a:t>	-	</a:t>
            </a:r>
            <a:r>
              <a:rPr lang="en-GB" sz="2400" dirty="0" err="1">
                <a:solidFill>
                  <a:srgbClr val="000000"/>
                </a:solidFill>
                <a:latin typeface="Arial" panose="020B0604020202020204" pitchFamily="34" charset="0"/>
                <a:cs typeface="Arial" panose="020B0604020202020204" pitchFamily="34" charset="0"/>
              </a:rPr>
              <a:t>Thực</a:t>
            </a:r>
            <a:r>
              <a:rPr lang="en-GB" sz="2400" dirty="0">
                <a:solidFill>
                  <a:srgbClr val="000000"/>
                </a:solidFill>
                <a:latin typeface="Arial" panose="020B0604020202020204" pitchFamily="34" charset="0"/>
                <a:cs typeface="Arial" panose="020B0604020202020204" pitchFamily="34" charset="0"/>
              </a:rPr>
              <a:t> </a:t>
            </a:r>
            <a:r>
              <a:rPr lang="en-GB" sz="2400" dirty="0" err="1">
                <a:solidFill>
                  <a:srgbClr val="000000"/>
                </a:solidFill>
                <a:latin typeface="Arial" panose="020B0604020202020204" pitchFamily="34" charset="0"/>
                <a:cs typeface="Arial" panose="020B0604020202020204" pitchFamily="34" charset="0"/>
              </a:rPr>
              <a:t>thể</a:t>
            </a:r>
            <a:r>
              <a:rPr lang="en-GB" sz="2400" dirty="0">
                <a:solidFill>
                  <a:srgbClr val="000000"/>
                </a:solidFill>
                <a:latin typeface="Arial" panose="020B0604020202020204" pitchFamily="34" charset="0"/>
                <a:cs typeface="Arial" panose="020B0604020202020204" pitchFamily="34" charset="0"/>
              </a:rPr>
              <a:t> </a:t>
            </a:r>
            <a:r>
              <a:rPr lang="en-GB" sz="2400" dirty="0" err="1">
                <a:solidFill>
                  <a:srgbClr val="000000"/>
                </a:solidFill>
                <a:latin typeface="Arial" panose="020B0604020202020204" pitchFamily="34" charset="0"/>
                <a:cs typeface="Arial" panose="020B0604020202020204" pitchFamily="34" charset="0"/>
              </a:rPr>
              <a:t>chỉ</a:t>
            </a:r>
            <a:r>
              <a:rPr lang="en-GB" sz="2400" dirty="0">
                <a:solidFill>
                  <a:srgbClr val="000000"/>
                </a:solidFill>
                <a:latin typeface="Arial" panose="020B0604020202020204" pitchFamily="34" charset="0"/>
                <a:cs typeface="Arial" panose="020B0604020202020204" pitchFamily="34" charset="0"/>
              </a:rPr>
              <a:t> </a:t>
            </a:r>
            <a:r>
              <a:rPr lang="en-GB" sz="2400" dirty="0" err="1">
                <a:solidFill>
                  <a:srgbClr val="000000"/>
                </a:solidFill>
                <a:latin typeface="Arial" panose="020B0604020202020204" pitchFamily="34" charset="0"/>
                <a:cs typeface="Arial" panose="020B0604020202020204" pitchFamily="34" charset="0"/>
              </a:rPr>
              <a:t>có</a:t>
            </a:r>
            <a:r>
              <a:rPr lang="en-GB" sz="2400" dirty="0">
                <a:solidFill>
                  <a:srgbClr val="000000"/>
                </a:solidFill>
                <a:latin typeface="Arial" panose="020B0604020202020204" pitchFamily="34" charset="0"/>
                <a:cs typeface="Arial" panose="020B0604020202020204" pitchFamily="34" charset="0"/>
              </a:rPr>
              <a:t> </a:t>
            </a:r>
            <a:r>
              <a:rPr lang="en-GB" sz="2400" dirty="0" err="1">
                <a:solidFill>
                  <a:srgbClr val="000000"/>
                </a:solidFill>
                <a:latin typeface="Arial" panose="020B0604020202020204" pitchFamily="34" charset="0"/>
                <a:cs typeface="Arial" panose="020B0604020202020204" pitchFamily="34" charset="0"/>
              </a:rPr>
              <a:t>một</a:t>
            </a:r>
            <a:r>
              <a:rPr lang="en-GB" sz="2400" dirty="0">
                <a:solidFill>
                  <a:srgbClr val="000000"/>
                </a:solidFill>
                <a:latin typeface="Arial" panose="020B0604020202020204" pitchFamily="34" charset="0"/>
                <a:cs typeface="Arial" panose="020B0604020202020204" pitchFamily="34" charset="0"/>
              </a:rPr>
              <a:t> </a:t>
            </a:r>
            <a:r>
              <a:rPr lang="en-GB" sz="2400" dirty="0" err="1">
                <a:solidFill>
                  <a:srgbClr val="000000"/>
                </a:solidFill>
                <a:latin typeface="Arial" panose="020B0604020202020204" pitchFamily="34" charset="0"/>
                <a:cs typeface="Arial" panose="020B0604020202020204" pitchFamily="34" charset="0"/>
              </a:rPr>
              <a:t>thuộc</a:t>
            </a:r>
            <a:r>
              <a:rPr lang="en-GB" sz="2400" dirty="0">
                <a:solidFill>
                  <a:srgbClr val="000000"/>
                </a:solidFill>
                <a:latin typeface="Arial" panose="020B0604020202020204" pitchFamily="34" charset="0"/>
                <a:cs typeface="Arial" panose="020B0604020202020204" pitchFamily="34" charset="0"/>
              </a:rPr>
              <a:t> </a:t>
            </a:r>
            <a:r>
              <a:rPr lang="en-GB" sz="2400" dirty="0" err="1">
                <a:solidFill>
                  <a:srgbClr val="000000"/>
                </a:solidFill>
                <a:latin typeface="Arial" panose="020B0604020202020204" pitchFamily="34" charset="0"/>
                <a:cs typeface="Arial" panose="020B0604020202020204" pitchFamily="34" charset="0"/>
              </a:rPr>
              <a:t>tính</a:t>
            </a:r>
            <a:r>
              <a:rPr lang="en-GB" sz="2400" dirty="0">
                <a:solidFill>
                  <a:srgbClr val="000000"/>
                </a:solidFill>
                <a:latin typeface="Arial" panose="020B0604020202020204" pitchFamily="34" charset="0"/>
                <a:cs typeface="Arial" panose="020B0604020202020204" pitchFamily="34" charset="0"/>
              </a:rPr>
              <a:t>.</a:t>
            </a:r>
          </a:p>
          <a:p>
            <a:pPr marL="0" indent="0">
              <a:lnSpc>
                <a:spcPct val="160000"/>
              </a:lnSpc>
              <a:buNone/>
            </a:pPr>
            <a:r>
              <a:rPr lang="en-GB" sz="2400" i="0" dirty="0">
                <a:solidFill>
                  <a:srgbClr val="000000"/>
                </a:solidFill>
                <a:effectLst/>
                <a:latin typeface="Arial" panose="020B0604020202020204" pitchFamily="34" charset="0"/>
                <a:cs typeface="Arial" panose="020B0604020202020204" pitchFamily="34" charset="0"/>
              </a:rPr>
              <a:t>	-	</a:t>
            </a:r>
            <a:r>
              <a:rPr lang="en-GB" sz="2400" i="0" dirty="0" err="1">
                <a:solidFill>
                  <a:srgbClr val="000000"/>
                </a:solidFill>
                <a:effectLst/>
                <a:latin typeface="Arial" panose="020B0604020202020204" pitchFamily="34" charset="0"/>
                <a:cs typeface="Arial" panose="020B0604020202020204" pitchFamily="34" charset="0"/>
              </a:rPr>
              <a:t>Không</a:t>
            </a:r>
            <a:r>
              <a:rPr lang="en-GB" sz="2400" i="0" dirty="0">
                <a:solidFill>
                  <a:srgbClr val="000000"/>
                </a:solidFill>
                <a:effectLst/>
                <a:latin typeface="Arial" panose="020B0604020202020204" pitchFamily="34" charset="0"/>
                <a:cs typeface="Arial" panose="020B0604020202020204" pitchFamily="34" charset="0"/>
              </a:rPr>
              <a:t> </a:t>
            </a:r>
            <a:r>
              <a:rPr lang="en-GB" sz="2400" i="0" dirty="0" err="1">
                <a:solidFill>
                  <a:srgbClr val="000000"/>
                </a:solidFill>
                <a:effectLst/>
                <a:latin typeface="Arial" panose="020B0604020202020204" pitchFamily="34" charset="0"/>
                <a:cs typeface="Arial" panose="020B0604020202020204" pitchFamily="34" charset="0"/>
              </a:rPr>
              <a:t>sử</a:t>
            </a:r>
            <a:r>
              <a:rPr lang="en-GB" sz="2400" i="0" dirty="0">
                <a:solidFill>
                  <a:srgbClr val="000000"/>
                </a:solidFill>
                <a:effectLst/>
                <a:latin typeface="Arial" panose="020B0604020202020204" pitchFamily="34" charset="0"/>
                <a:cs typeface="Arial" panose="020B0604020202020204" pitchFamily="34" charset="0"/>
              </a:rPr>
              <a:t> </a:t>
            </a:r>
            <a:r>
              <a:rPr lang="en-GB" sz="2400" i="0" dirty="0" err="1">
                <a:solidFill>
                  <a:srgbClr val="000000"/>
                </a:solidFill>
                <a:effectLst/>
                <a:latin typeface="Arial" panose="020B0604020202020204" pitchFamily="34" charset="0"/>
                <a:cs typeface="Arial" panose="020B0604020202020204" pitchFamily="34" charset="0"/>
              </a:rPr>
              <a:t>dụng</a:t>
            </a:r>
            <a:r>
              <a:rPr lang="en-GB" sz="2400" i="0" dirty="0">
                <a:solidFill>
                  <a:srgbClr val="000000"/>
                </a:solidFill>
                <a:effectLst/>
                <a:latin typeface="Arial" panose="020B0604020202020204" pitchFamily="34" charset="0"/>
                <a:cs typeface="Arial" panose="020B0604020202020204" pitchFamily="34" charset="0"/>
              </a:rPr>
              <a:t> </a:t>
            </a:r>
            <a:r>
              <a:rPr lang="en-GB" sz="2400" i="0" dirty="0" err="1">
                <a:solidFill>
                  <a:srgbClr val="000000"/>
                </a:solidFill>
                <a:effectLst/>
                <a:latin typeface="Arial" panose="020B0604020202020204" pitchFamily="34" charset="0"/>
                <a:cs typeface="Arial" panose="020B0604020202020204" pitchFamily="34" charset="0"/>
              </a:rPr>
              <a:t>thực</a:t>
            </a:r>
            <a:r>
              <a:rPr lang="en-GB" sz="2400" i="0" dirty="0">
                <a:solidFill>
                  <a:srgbClr val="000000"/>
                </a:solidFill>
                <a:effectLst/>
                <a:latin typeface="Arial" panose="020B0604020202020204" pitchFamily="34" charset="0"/>
                <a:cs typeface="Arial" panose="020B0604020202020204" pitchFamily="34" charset="0"/>
              </a:rPr>
              <a:t> </a:t>
            </a:r>
            <a:r>
              <a:rPr lang="en-GB" sz="2400" i="0" dirty="0" err="1">
                <a:solidFill>
                  <a:srgbClr val="000000"/>
                </a:solidFill>
                <a:effectLst/>
                <a:latin typeface="Arial" panose="020B0604020202020204" pitchFamily="34" charset="0"/>
                <a:cs typeface="Arial" panose="020B0604020202020204" pitchFamily="34" charset="0"/>
              </a:rPr>
              <a:t>thể</a:t>
            </a:r>
            <a:r>
              <a:rPr lang="en-GB" sz="2400" i="0" dirty="0">
                <a:solidFill>
                  <a:srgbClr val="000000"/>
                </a:solidFill>
                <a:effectLst/>
                <a:latin typeface="Arial" panose="020B0604020202020204" pitchFamily="34" charset="0"/>
                <a:cs typeface="Arial" panose="020B0604020202020204" pitchFamily="34" charset="0"/>
              </a:rPr>
              <a:t> </a:t>
            </a:r>
            <a:r>
              <a:rPr lang="en-GB" sz="2400" i="0" dirty="0" err="1">
                <a:solidFill>
                  <a:srgbClr val="000000"/>
                </a:solidFill>
                <a:effectLst/>
                <a:latin typeface="Arial" panose="020B0604020202020204" pitchFamily="34" charset="0"/>
                <a:cs typeface="Arial" panose="020B0604020202020204" pitchFamily="34" charset="0"/>
              </a:rPr>
              <a:t>chỉ</a:t>
            </a:r>
            <a:r>
              <a:rPr lang="en-GB" sz="2400" i="0" dirty="0">
                <a:solidFill>
                  <a:srgbClr val="000000"/>
                </a:solidFill>
                <a:effectLst/>
                <a:latin typeface="Arial" panose="020B0604020202020204" pitchFamily="34" charset="0"/>
                <a:cs typeface="Arial" panose="020B0604020202020204" pitchFamily="34" charset="0"/>
              </a:rPr>
              <a:t> </a:t>
            </a:r>
            <a:r>
              <a:rPr lang="en-GB" sz="2400" i="0" dirty="0" err="1">
                <a:solidFill>
                  <a:srgbClr val="000000"/>
                </a:solidFill>
                <a:effectLst/>
                <a:latin typeface="Arial" panose="020B0604020202020204" pitchFamily="34" charset="0"/>
                <a:cs typeface="Arial" panose="020B0604020202020204" pitchFamily="34" charset="0"/>
              </a:rPr>
              <a:t>có</a:t>
            </a:r>
            <a:r>
              <a:rPr lang="en-GB" sz="2400" i="0" dirty="0">
                <a:solidFill>
                  <a:srgbClr val="000000"/>
                </a:solidFill>
                <a:effectLst/>
                <a:latin typeface="Arial" panose="020B0604020202020204" pitchFamily="34" charset="0"/>
                <a:cs typeface="Arial" panose="020B0604020202020204" pitchFamily="34" charset="0"/>
              </a:rPr>
              <a:t> </a:t>
            </a:r>
            <a:r>
              <a:rPr lang="en-GB" sz="2400" i="0" dirty="0" err="1">
                <a:solidFill>
                  <a:srgbClr val="000000"/>
                </a:solidFill>
                <a:effectLst/>
                <a:latin typeface="Arial" panose="020B0604020202020204" pitchFamily="34" charset="0"/>
                <a:cs typeface="Arial" panose="020B0604020202020204" pitchFamily="34" charset="0"/>
              </a:rPr>
              <a:t>một</a:t>
            </a:r>
            <a:r>
              <a:rPr lang="en-GB" sz="2400" i="0" dirty="0">
                <a:solidFill>
                  <a:srgbClr val="000000"/>
                </a:solidFill>
                <a:effectLst/>
                <a:latin typeface="Arial" panose="020B0604020202020204" pitchFamily="34" charset="0"/>
                <a:cs typeface="Arial" panose="020B0604020202020204" pitchFamily="34" charset="0"/>
              </a:rPr>
              <a:t> </a:t>
            </a:r>
            <a:r>
              <a:rPr lang="en-GB" sz="2400" i="0" dirty="0" err="1">
                <a:solidFill>
                  <a:srgbClr val="000000"/>
                </a:solidFill>
                <a:effectLst/>
                <a:latin typeface="Arial" panose="020B0604020202020204" pitchFamily="34" charset="0"/>
                <a:cs typeface="Arial" panose="020B0604020202020204" pitchFamily="34" charset="0"/>
              </a:rPr>
              <a:t>thể</a:t>
            </a:r>
            <a:r>
              <a:rPr lang="en-GB" sz="2400" i="0" dirty="0">
                <a:solidFill>
                  <a:srgbClr val="000000"/>
                </a:solidFill>
                <a:effectLst/>
                <a:latin typeface="Arial" panose="020B0604020202020204" pitchFamily="34" charset="0"/>
                <a:cs typeface="Arial" panose="020B0604020202020204" pitchFamily="34" charset="0"/>
              </a:rPr>
              <a:t> </a:t>
            </a:r>
            <a:r>
              <a:rPr lang="en-GB" sz="2400" i="0" dirty="0" err="1">
                <a:solidFill>
                  <a:srgbClr val="000000"/>
                </a:solidFill>
                <a:effectLst/>
                <a:latin typeface="Arial" panose="020B0604020202020204" pitchFamily="34" charset="0"/>
                <a:cs typeface="Arial" panose="020B0604020202020204" pitchFamily="34" charset="0"/>
              </a:rPr>
              <a:t>hiện</a:t>
            </a:r>
            <a:r>
              <a:rPr lang="en-GB" sz="2400" i="0" dirty="0">
                <a:solidFill>
                  <a:srgbClr val="000000"/>
                </a:solidFill>
                <a:effectLst/>
                <a:latin typeface="Arial" panose="020B0604020202020204" pitchFamily="34" charset="0"/>
                <a:cs typeface="Arial" panose="020B0604020202020204" pitchFamily="34" charset="0"/>
              </a:rPr>
              <a:t>.</a:t>
            </a:r>
          </a:p>
          <a:p>
            <a:pPr marL="0" indent="0">
              <a:lnSpc>
                <a:spcPct val="160000"/>
              </a:lnSpc>
              <a:buNone/>
            </a:pPr>
            <a:r>
              <a:rPr lang="en-GB" sz="2400" dirty="0">
                <a:solidFill>
                  <a:srgbClr val="000000"/>
                </a:solidFill>
                <a:latin typeface="Arial" panose="020B0604020202020204" pitchFamily="34" charset="0"/>
                <a:cs typeface="Arial" panose="020B0604020202020204" pitchFamily="34" charset="0"/>
              </a:rPr>
              <a:t>	-	</a:t>
            </a:r>
            <a:r>
              <a:rPr lang="en-GB" sz="2400" dirty="0" err="1">
                <a:solidFill>
                  <a:srgbClr val="000000"/>
                </a:solidFill>
                <a:latin typeface="Arial" panose="020B0604020202020204" pitchFamily="34" charset="0"/>
                <a:cs typeface="Arial" panose="020B0604020202020204" pitchFamily="34" charset="0"/>
              </a:rPr>
              <a:t>Thuộc</a:t>
            </a:r>
            <a:r>
              <a:rPr lang="en-GB" sz="2400" dirty="0">
                <a:solidFill>
                  <a:srgbClr val="000000"/>
                </a:solidFill>
                <a:latin typeface="Arial" panose="020B0604020202020204" pitchFamily="34" charset="0"/>
                <a:cs typeface="Arial" panose="020B0604020202020204" pitchFamily="34" charset="0"/>
              </a:rPr>
              <a:t> </a:t>
            </a:r>
            <a:r>
              <a:rPr lang="en-GB" sz="2400" dirty="0" err="1">
                <a:solidFill>
                  <a:srgbClr val="000000"/>
                </a:solidFill>
                <a:latin typeface="Arial" panose="020B0604020202020204" pitchFamily="34" charset="0"/>
                <a:cs typeface="Arial" panose="020B0604020202020204" pitchFamily="34" charset="0"/>
              </a:rPr>
              <a:t>tính</a:t>
            </a:r>
            <a:r>
              <a:rPr lang="en-GB" sz="2400" dirty="0">
                <a:solidFill>
                  <a:srgbClr val="000000"/>
                </a:solidFill>
                <a:latin typeface="Arial" panose="020B0604020202020204" pitchFamily="34" charset="0"/>
                <a:cs typeface="Arial" panose="020B0604020202020204" pitchFamily="34" charset="0"/>
              </a:rPr>
              <a:t> </a:t>
            </a:r>
            <a:r>
              <a:rPr lang="en-GB" sz="2400" dirty="0" err="1">
                <a:solidFill>
                  <a:srgbClr val="000000"/>
                </a:solidFill>
                <a:latin typeface="Arial" panose="020B0604020202020204" pitchFamily="34" charset="0"/>
                <a:cs typeface="Arial" panose="020B0604020202020204" pitchFamily="34" charset="0"/>
              </a:rPr>
              <a:t>của</a:t>
            </a:r>
            <a:r>
              <a:rPr lang="en-GB" sz="2400" dirty="0">
                <a:solidFill>
                  <a:srgbClr val="000000"/>
                </a:solidFill>
                <a:latin typeface="Arial" panose="020B0604020202020204" pitchFamily="34" charset="0"/>
                <a:cs typeface="Arial" panose="020B0604020202020204" pitchFamily="34" charset="0"/>
              </a:rPr>
              <a:t> </a:t>
            </a:r>
            <a:r>
              <a:rPr lang="en-GB" sz="2400" dirty="0" err="1">
                <a:solidFill>
                  <a:srgbClr val="000000"/>
                </a:solidFill>
                <a:latin typeface="Arial" panose="020B0604020202020204" pitchFamily="34" charset="0"/>
                <a:cs typeface="Arial" panose="020B0604020202020204" pitchFamily="34" charset="0"/>
              </a:rPr>
              <a:t>quan</a:t>
            </a:r>
            <a:r>
              <a:rPr lang="en-GB" sz="2400" dirty="0">
                <a:solidFill>
                  <a:srgbClr val="000000"/>
                </a:solidFill>
                <a:latin typeface="Arial" panose="020B0604020202020204" pitchFamily="34" charset="0"/>
                <a:cs typeface="Arial" panose="020B0604020202020204" pitchFamily="34" charset="0"/>
              </a:rPr>
              <a:t> </a:t>
            </a:r>
            <a:r>
              <a:rPr lang="en-GB" sz="2400" dirty="0" err="1">
                <a:solidFill>
                  <a:srgbClr val="000000"/>
                </a:solidFill>
                <a:latin typeface="Arial" panose="020B0604020202020204" pitchFamily="34" charset="0"/>
                <a:cs typeface="Arial" panose="020B0604020202020204" pitchFamily="34" charset="0"/>
              </a:rPr>
              <a:t>hệ</a:t>
            </a:r>
            <a:r>
              <a:rPr lang="en-GB" sz="2400" dirty="0">
                <a:solidFill>
                  <a:srgbClr val="000000"/>
                </a:solidFill>
                <a:latin typeface="Arial" panose="020B0604020202020204" pitchFamily="34" charset="0"/>
                <a:cs typeface="Arial" panose="020B0604020202020204" pitchFamily="34" charset="0"/>
              </a:rPr>
              <a:t>.</a:t>
            </a:r>
            <a:endParaRPr lang="en-GB" sz="2400" i="0" dirty="0">
              <a:solidFill>
                <a:srgbClr val="000000"/>
              </a:solidFill>
              <a:effectLst/>
              <a:latin typeface="Arial" panose="020B0604020202020204" pitchFamily="34" charset="0"/>
              <a:cs typeface="Arial" panose="020B0604020202020204" pitchFamily="34" charset="0"/>
            </a:endParaRPr>
          </a:p>
          <a:p>
            <a:pPr marL="0" indent="0">
              <a:lnSpc>
                <a:spcPct val="160000"/>
              </a:lnSpc>
              <a:buNone/>
            </a:pPr>
            <a:r>
              <a:rPr lang="en-US" sz="2400" dirty="0">
                <a:latin typeface="Arial" panose="020B0604020202020204" pitchFamily="34" charset="0"/>
                <a:cs typeface="Arial" panose="020B0604020202020204" pitchFamily="34" charset="0"/>
              </a:rPr>
              <a:t>	</a:t>
            </a:r>
            <a:endParaRPr lang="en-GB"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697307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5E27C7C-4B68-4BBC-BF36-8959D8493E4A}"/>
              </a:ext>
            </a:extLst>
          </p:cNvPr>
          <p:cNvSpPr>
            <a:spLocks noGrp="1"/>
          </p:cNvSpPr>
          <p:nvPr>
            <p:ph type="title"/>
          </p:nvPr>
        </p:nvSpPr>
        <p:spPr/>
        <p:txBody>
          <a:bodyPr>
            <a:normAutofit/>
          </a:bodyPr>
          <a:lstStyle/>
          <a:p>
            <a:r>
              <a:rPr lang="en-US" sz="5400" b="1" dirty="0" err="1">
                <a:latin typeface="Arial" panose="020B0604020202020204" pitchFamily="34" charset="0"/>
                <a:cs typeface="Arial" panose="020B0604020202020204" pitchFamily="34" charset="0"/>
              </a:rPr>
              <a:t>Cách</a:t>
            </a:r>
            <a:r>
              <a:rPr lang="en-US" sz="5400" b="1" dirty="0">
                <a:latin typeface="Arial" panose="020B0604020202020204" pitchFamily="34" charset="0"/>
                <a:cs typeface="Arial" panose="020B0604020202020204" pitchFamily="34" charset="0"/>
              </a:rPr>
              <a:t> design database </a:t>
            </a:r>
            <a:r>
              <a:rPr lang="en-US" sz="5400" b="1" dirty="0" err="1">
                <a:latin typeface="Arial" panose="020B0604020202020204" pitchFamily="34" charset="0"/>
                <a:cs typeface="Arial" panose="020B0604020202020204" pitchFamily="34" charset="0"/>
              </a:rPr>
              <a:t>với</a:t>
            </a:r>
            <a:r>
              <a:rPr lang="en-US" sz="5400" b="1" dirty="0">
                <a:latin typeface="Arial" panose="020B0604020202020204" pitchFamily="34" charset="0"/>
                <a:cs typeface="Arial" panose="020B0604020202020204" pitchFamily="34" charset="0"/>
              </a:rPr>
              <a:t> ERD</a:t>
            </a:r>
          </a:p>
        </p:txBody>
      </p:sp>
      <p:sp>
        <p:nvSpPr>
          <p:cNvPr id="7" name="Slide Number Placeholder 5">
            <a:extLst>
              <a:ext uri="{FF2B5EF4-FFF2-40B4-BE49-F238E27FC236}">
                <a16:creationId xmlns:a16="http://schemas.microsoft.com/office/drawing/2014/main" id="{4ECDE54D-4BD2-4764-A36A-8487DB61E7A6}"/>
              </a:ext>
            </a:extLst>
          </p:cNvPr>
          <p:cNvSpPr>
            <a:spLocks noGrp="1"/>
          </p:cNvSpPr>
          <p:nvPr>
            <p:ph type="sldNum" sz="quarter" idx="12"/>
          </p:nvPr>
        </p:nvSpPr>
        <p:spPr>
          <a:xfrm>
            <a:off x="8610600" y="6356350"/>
            <a:ext cx="2743200" cy="365125"/>
          </a:xfrm>
        </p:spPr>
        <p:txBody>
          <a:bodyPr/>
          <a:lstStyle/>
          <a:p>
            <a:fld id="{D8DA9DAA-006C-4F4B-980E-E3DF019B24E2}" type="slidenum">
              <a:rPr lang="en-US" b="1" cap="all" spc="100" smtClean="0">
                <a:solidFill>
                  <a:schemeClr val="accent2"/>
                </a:solidFill>
                <a:latin typeface="Arial" panose="020B0604020202020204" pitchFamily="34" charset="0"/>
                <a:cs typeface="Arial" panose="020B0604020202020204" pitchFamily="34" charset="0"/>
              </a:rPr>
              <a:t>22</a:t>
            </a:fld>
            <a:endParaRPr lang="en-US" b="1" cap="all" spc="100" dirty="0">
              <a:solidFill>
                <a:schemeClr val="accent2"/>
              </a:solidFill>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786530E8-D960-49B6-BBF8-5679A76DA0B4}"/>
              </a:ext>
            </a:extLst>
          </p:cNvPr>
          <p:cNvSpPr>
            <a:spLocks noGrp="1"/>
          </p:cNvSpPr>
          <p:nvPr>
            <p:ph idx="1"/>
          </p:nvPr>
        </p:nvSpPr>
        <p:spPr/>
        <p:txBody>
          <a:bodyPr>
            <a:noAutofit/>
          </a:bodyPr>
          <a:lstStyle/>
          <a:p>
            <a:pPr>
              <a:lnSpc>
                <a:spcPct val="160000"/>
              </a:lnSpc>
              <a:buFont typeface="Wingdings" panose="05000000000000000000" pitchFamily="2" charset="2"/>
              <a:buChar char="v"/>
            </a:pPr>
            <a:r>
              <a:rPr lang="en-US" sz="2400" b="1" dirty="0" err="1">
                <a:latin typeface="Arial" panose="020B0604020202020204" pitchFamily="34" charset="0"/>
                <a:cs typeface="Arial" panose="020B0604020202020204" pitchFamily="34" charset="0"/>
              </a:rPr>
              <a:t>Ví</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dụ</a:t>
            </a:r>
            <a:r>
              <a:rPr lang="en-US" sz="2400" b="1" dirty="0">
                <a:latin typeface="Arial" panose="020B0604020202020204" pitchFamily="34" charset="0"/>
                <a:cs typeface="Arial" panose="020B0604020202020204" pitchFamily="34" charset="0"/>
              </a:rPr>
              <a:t> :</a:t>
            </a:r>
          </a:p>
          <a:p>
            <a:pPr marL="0" indent="0">
              <a:lnSpc>
                <a:spcPct val="160000"/>
              </a:lnSpc>
              <a:buNone/>
            </a:pPr>
            <a:endParaRPr lang="en-GB" sz="2400" i="0" dirty="0">
              <a:solidFill>
                <a:srgbClr val="000000"/>
              </a:solidFill>
              <a:effectLst/>
              <a:latin typeface="Arial" panose="020B0604020202020204" pitchFamily="34" charset="0"/>
              <a:cs typeface="Arial" panose="020B0604020202020204" pitchFamily="34" charset="0"/>
            </a:endParaRPr>
          </a:p>
          <a:p>
            <a:pPr marL="0" indent="0">
              <a:lnSpc>
                <a:spcPct val="160000"/>
              </a:lnSpc>
              <a:buNone/>
            </a:pPr>
            <a:r>
              <a:rPr lang="en-US" sz="2400" dirty="0">
                <a:latin typeface="Arial" panose="020B0604020202020204" pitchFamily="34" charset="0"/>
                <a:cs typeface="Arial" panose="020B0604020202020204" pitchFamily="34" charset="0"/>
              </a:rPr>
              <a:t>	</a:t>
            </a:r>
            <a:endParaRPr lang="en-GB" sz="24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F306D89C-33EA-4E96-82D3-34D3B2FBA482}"/>
              </a:ext>
            </a:extLst>
          </p:cNvPr>
          <p:cNvPicPr>
            <a:picLocks noChangeAspect="1"/>
          </p:cNvPicPr>
          <p:nvPr/>
        </p:nvPicPr>
        <p:blipFill>
          <a:blip r:embed="rId2"/>
          <a:stretch>
            <a:fillRect/>
          </a:stretch>
        </p:blipFill>
        <p:spPr>
          <a:xfrm>
            <a:off x="2926958" y="2432298"/>
            <a:ext cx="6541132" cy="4289177"/>
          </a:xfrm>
          <a:prstGeom prst="rect">
            <a:avLst/>
          </a:prstGeom>
        </p:spPr>
      </p:pic>
    </p:spTree>
    <p:extLst>
      <p:ext uri="{BB962C8B-B14F-4D97-AF65-F5344CB8AC3E}">
        <p14:creationId xmlns:p14="http://schemas.microsoft.com/office/powerpoint/2010/main" val="24696279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2FB0B-15EC-453B-BC9B-69AD35DDCEA3}"/>
              </a:ext>
            </a:extLst>
          </p:cNvPr>
          <p:cNvSpPr>
            <a:spLocks noGrp="1"/>
          </p:cNvSpPr>
          <p:nvPr>
            <p:ph type="ctrTitle"/>
          </p:nvPr>
        </p:nvSpPr>
        <p:spPr/>
        <p:txBody>
          <a:bodyPr>
            <a:normAutofit/>
          </a:bodyPr>
          <a:lstStyle/>
          <a:p>
            <a:pPr algn="r"/>
            <a:r>
              <a:rPr lang="en-US" sz="6000" dirty="0" err="1">
                <a:solidFill>
                  <a:schemeClr val="bg1"/>
                </a:solidFill>
              </a:rPr>
              <a:t>Tìm</a:t>
            </a:r>
            <a:r>
              <a:rPr lang="en-US" sz="6000" dirty="0">
                <a:solidFill>
                  <a:schemeClr val="bg1"/>
                </a:solidFill>
              </a:rPr>
              <a:t> </a:t>
            </a:r>
            <a:r>
              <a:rPr lang="en-US" sz="6000" dirty="0" err="1">
                <a:solidFill>
                  <a:schemeClr val="bg1"/>
                </a:solidFill>
              </a:rPr>
              <a:t>hiểu</a:t>
            </a:r>
            <a:r>
              <a:rPr lang="en-US" sz="6000" dirty="0">
                <a:solidFill>
                  <a:schemeClr val="bg1"/>
                </a:solidFill>
              </a:rPr>
              <a:t> </a:t>
            </a:r>
            <a:r>
              <a:rPr lang="en-US" sz="6000" dirty="0" err="1">
                <a:solidFill>
                  <a:schemeClr val="bg1"/>
                </a:solidFill>
              </a:rPr>
              <a:t>về</a:t>
            </a:r>
            <a:r>
              <a:rPr lang="en-US" sz="6000" dirty="0">
                <a:solidFill>
                  <a:schemeClr val="bg1"/>
                </a:solidFill>
              </a:rPr>
              <a:t> </a:t>
            </a:r>
            <a:r>
              <a:rPr lang="en-GB" dirty="0"/>
              <a:t>ề .NET Restful API 5.0</a:t>
            </a:r>
          </a:p>
        </p:txBody>
      </p:sp>
    </p:spTree>
    <p:extLst>
      <p:ext uri="{BB962C8B-B14F-4D97-AF65-F5344CB8AC3E}">
        <p14:creationId xmlns:p14="http://schemas.microsoft.com/office/powerpoint/2010/main" val="26932473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5E27C7C-4B68-4BBC-BF36-8959D8493E4A}"/>
              </a:ext>
            </a:extLst>
          </p:cNvPr>
          <p:cNvSpPr>
            <a:spLocks noGrp="1"/>
          </p:cNvSpPr>
          <p:nvPr>
            <p:ph type="title"/>
          </p:nvPr>
        </p:nvSpPr>
        <p:spPr/>
        <p:txBody>
          <a:bodyPr>
            <a:normAutofit/>
          </a:bodyPr>
          <a:lstStyle/>
          <a:p>
            <a:r>
              <a:rPr lang="en-US" sz="5400" b="1" dirty="0" err="1">
                <a:latin typeface="Arial" panose="020B0604020202020204" pitchFamily="34" charset="0"/>
                <a:cs typeface="Arial" panose="020B0604020202020204" pitchFamily="34" charset="0"/>
              </a:rPr>
              <a:t>Giới</a:t>
            </a:r>
            <a:r>
              <a:rPr lang="en-US" sz="5400" b="1" dirty="0">
                <a:latin typeface="Arial" panose="020B0604020202020204" pitchFamily="34" charset="0"/>
                <a:cs typeface="Arial" panose="020B0604020202020204" pitchFamily="34" charset="0"/>
              </a:rPr>
              <a:t> </a:t>
            </a:r>
            <a:r>
              <a:rPr lang="en-US" sz="5400" b="1" dirty="0" err="1">
                <a:latin typeface="Arial" panose="020B0604020202020204" pitchFamily="34" charset="0"/>
                <a:cs typeface="Arial" panose="020B0604020202020204" pitchFamily="34" charset="0"/>
              </a:rPr>
              <a:t>thiệu</a:t>
            </a:r>
            <a:r>
              <a:rPr lang="en-US" sz="5400" b="1" dirty="0">
                <a:latin typeface="Arial" panose="020B0604020202020204" pitchFamily="34" charset="0"/>
                <a:cs typeface="Arial" panose="020B0604020202020204" pitchFamily="34" charset="0"/>
              </a:rPr>
              <a:t> </a:t>
            </a:r>
            <a:r>
              <a:rPr lang="en-US" sz="5400" b="1" dirty="0" err="1">
                <a:latin typeface="Arial" panose="020B0604020202020204" pitchFamily="34" charset="0"/>
                <a:cs typeface="Arial" panose="020B0604020202020204" pitchFamily="34" charset="0"/>
              </a:rPr>
              <a:t>về</a:t>
            </a:r>
            <a:r>
              <a:rPr lang="en-US" sz="5400" b="1" dirty="0">
                <a:latin typeface="Arial" panose="020B0604020202020204" pitchFamily="34" charset="0"/>
                <a:cs typeface="Arial" panose="020B0604020202020204" pitchFamily="34" charset="0"/>
              </a:rPr>
              <a:t> Restful API</a:t>
            </a:r>
          </a:p>
        </p:txBody>
      </p:sp>
      <p:sp>
        <p:nvSpPr>
          <p:cNvPr id="7" name="Slide Number Placeholder 5">
            <a:extLst>
              <a:ext uri="{FF2B5EF4-FFF2-40B4-BE49-F238E27FC236}">
                <a16:creationId xmlns:a16="http://schemas.microsoft.com/office/drawing/2014/main" id="{4ECDE54D-4BD2-4764-A36A-8487DB61E7A6}"/>
              </a:ext>
            </a:extLst>
          </p:cNvPr>
          <p:cNvSpPr>
            <a:spLocks noGrp="1"/>
          </p:cNvSpPr>
          <p:nvPr>
            <p:ph type="sldNum" sz="quarter" idx="12"/>
          </p:nvPr>
        </p:nvSpPr>
        <p:spPr>
          <a:xfrm>
            <a:off x="8610600" y="6356350"/>
            <a:ext cx="2743200" cy="365125"/>
          </a:xfrm>
        </p:spPr>
        <p:txBody>
          <a:bodyPr/>
          <a:lstStyle/>
          <a:p>
            <a:fld id="{D8DA9DAA-006C-4F4B-980E-E3DF019B24E2}" type="slidenum">
              <a:rPr lang="en-US" b="1" cap="all" spc="100" smtClean="0">
                <a:solidFill>
                  <a:schemeClr val="accent2"/>
                </a:solidFill>
                <a:latin typeface="Arial" panose="020B0604020202020204" pitchFamily="34" charset="0"/>
                <a:cs typeface="Arial" panose="020B0604020202020204" pitchFamily="34" charset="0"/>
              </a:rPr>
              <a:t>24</a:t>
            </a:fld>
            <a:endParaRPr lang="en-US" b="1" cap="all" spc="100" dirty="0">
              <a:solidFill>
                <a:schemeClr val="accent2"/>
              </a:solidFill>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786530E8-D960-49B6-BBF8-5679A76DA0B4}"/>
              </a:ext>
            </a:extLst>
          </p:cNvPr>
          <p:cNvSpPr>
            <a:spLocks noGrp="1"/>
          </p:cNvSpPr>
          <p:nvPr>
            <p:ph idx="1"/>
          </p:nvPr>
        </p:nvSpPr>
        <p:spPr/>
        <p:txBody>
          <a:bodyPr>
            <a:noAutofit/>
          </a:bodyPr>
          <a:lstStyle/>
          <a:p>
            <a:pPr>
              <a:lnSpc>
                <a:spcPct val="160000"/>
              </a:lnSpc>
              <a:buFont typeface="Wingdings" panose="05000000000000000000" pitchFamily="2" charset="2"/>
              <a:buChar char="v"/>
            </a:pPr>
            <a:r>
              <a:rPr lang="en-US" sz="2400" b="1" dirty="0" err="1">
                <a:latin typeface="Arial" panose="020B0604020202020204" pitchFamily="34" charset="0"/>
                <a:cs typeface="Arial" panose="020B0604020202020204" pitchFamily="34" charset="0"/>
              </a:rPr>
              <a:t>Khái</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niệm</a:t>
            </a:r>
            <a:r>
              <a:rPr lang="en-US" sz="2400" b="1" dirty="0">
                <a:latin typeface="Arial" panose="020B0604020202020204" pitchFamily="34" charset="0"/>
                <a:cs typeface="Arial" panose="020B0604020202020204" pitchFamily="34" charset="0"/>
              </a:rPr>
              <a:t>: </a:t>
            </a:r>
            <a:r>
              <a:rPr lang="vi-VN" sz="2400" i="0" dirty="0">
                <a:solidFill>
                  <a:srgbClr val="222222"/>
                </a:solidFill>
                <a:effectLst/>
                <a:latin typeface="Arial" panose="020B0604020202020204" pitchFamily="34" charset="0"/>
                <a:cs typeface="Arial" panose="020B0604020202020204" pitchFamily="34" charset="0"/>
              </a:rPr>
              <a:t>R</a:t>
            </a:r>
            <a:r>
              <a:rPr lang="en-US" sz="2400" i="0" dirty="0" err="1">
                <a:solidFill>
                  <a:srgbClr val="222222"/>
                </a:solidFill>
                <a:effectLst/>
                <a:latin typeface="Arial" panose="020B0604020202020204" pitchFamily="34" charset="0"/>
                <a:cs typeface="Arial" panose="020B0604020202020204" pitchFamily="34" charset="0"/>
              </a:rPr>
              <a:t>est</a:t>
            </a:r>
            <a:r>
              <a:rPr lang="vi-VN" sz="2400" i="0" dirty="0">
                <a:solidFill>
                  <a:srgbClr val="222222"/>
                </a:solidFill>
                <a:effectLst/>
                <a:latin typeface="Arial" panose="020B0604020202020204" pitchFamily="34" charset="0"/>
                <a:cs typeface="Arial" panose="020B0604020202020204" pitchFamily="34" charset="0"/>
              </a:rPr>
              <a:t>ful API </a:t>
            </a:r>
            <a:r>
              <a:rPr lang="vi-VN" sz="2400" b="0" i="0" dirty="0">
                <a:solidFill>
                  <a:srgbClr val="222222"/>
                </a:solidFill>
                <a:effectLst/>
                <a:latin typeface="Arial" panose="020B0604020202020204" pitchFamily="34" charset="0"/>
                <a:cs typeface="Arial" panose="020B0604020202020204" pitchFamily="34" charset="0"/>
              </a:rPr>
              <a:t>là một tiêu chuẩn dùng trong việc thiết kế API cho các ứng dụng web (thiết kế Web services) để tiện cho việc quản lý các resource. Nó chú trọng vào tài nguyên hệ thống (tệp văn bản, ảnh, âm thanh, video, hoặc dữ liệu động…), bao gồm các trạng thái tài nguyên được định dạng và được truyền tải qua HTTP.</a:t>
            </a:r>
            <a:endParaRPr lang="en-GB"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953685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5E27C7C-4B68-4BBC-BF36-8959D8493E4A}"/>
              </a:ext>
            </a:extLst>
          </p:cNvPr>
          <p:cNvSpPr>
            <a:spLocks noGrp="1"/>
          </p:cNvSpPr>
          <p:nvPr>
            <p:ph type="title"/>
          </p:nvPr>
        </p:nvSpPr>
        <p:spPr/>
        <p:txBody>
          <a:bodyPr>
            <a:normAutofit/>
          </a:bodyPr>
          <a:lstStyle/>
          <a:p>
            <a:r>
              <a:rPr lang="en-US" sz="5400" b="1" dirty="0" err="1">
                <a:latin typeface="Arial" panose="020B0604020202020204" pitchFamily="34" charset="0"/>
                <a:cs typeface="Arial" panose="020B0604020202020204" pitchFamily="34" charset="0"/>
              </a:rPr>
              <a:t>Giới</a:t>
            </a:r>
            <a:r>
              <a:rPr lang="en-US" sz="5400" b="1" dirty="0">
                <a:latin typeface="Arial" panose="020B0604020202020204" pitchFamily="34" charset="0"/>
                <a:cs typeface="Arial" panose="020B0604020202020204" pitchFamily="34" charset="0"/>
              </a:rPr>
              <a:t> </a:t>
            </a:r>
            <a:r>
              <a:rPr lang="en-US" sz="5400" b="1" dirty="0" err="1">
                <a:latin typeface="Arial" panose="020B0604020202020204" pitchFamily="34" charset="0"/>
                <a:cs typeface="Arial" panose="020B0604020202020204" pitchFamily="34" charset="0"/>
              </a:rPr>
              <a:t>thiệu</a:t>
            </a:r>
            <a:r>
              <a:rPr lang="en-US" sz="5400" b="1" dirty="0">
                <a:latin typeface="Arial" panose="020B0604020202020204" pitchFamily="34" charset="0"/>
                <a:cs typeface="Arial" panose="020B0604020202020204" pitchFamily="34" charset="0"/>
              </a:rPr>
              <a:t> </a:t>
            </a:r>
            <a:r>
              <a:rPr lang="en-US" sz="5400" b="1" dirty="0" err="1">
                <a:latin typeface="Arial" panose="020B0604020202020204" pitchFamily="34" charset="0"/>
                <a:cs typeface="Arial" panose="020B0604020202020204" pitchFamily="34" charset="0"/>
              </a:rPr>
              <a:t>về</a:t>
            </a:r>
            <a:r>
              <a:rPr lang="en-US" sz="5400" b="1" dirty="0">
                <a:latin typeface="Arial" panose="020B0604020202020204" pitchFamily="34" charset="0"/>
                <a:cs typeface="Arial" panose="020B0604020202020204" pitchFamily="34" charset="0"/>
              </a:rPr>
              <a:t> Restful API</a:t>
            </a:r>
          </a:p>
        </p:txBody>
      </p:sp>
      <p:sp>
        <p:nvSpPr>
          <p:cNvPr id="7" name="Slide Number Placeholder 5">
            <a:extLst>
              <a:ext uri="{FF2B5EF4-FFF2-40B4-BE49-F238E27FC236}">
                <a16:creationId xmlns:a16="http://schemas.microsoft.com/office/drawing/2014/main" id="{4ECDE54D-4BD2-4764-A36A-8487DB61E7A6}"/>
              </a:ext>
            </a:extLst>
          </p:cNvPr>
          <p:cNvSpPr>
            <a:spLocks noGrp="1"/>
          </p:cNvSpPr>
          <p:nvPr>
            <p:ph type="sldNum" sz="quarter" idx="12"/>
          </p:nvPr>
        </p:nvSpPr>
        <p:spPr>
          <a:xfrm>
            <a:off x="8610600" y="6356350"/>
            <a:ext cx="2743200" cy="365125"/>
          </a:xfrm>
        </p:spPr>
        <p:txBody>
          <a:bodyPr/>
          <a:lstStyle/>
          <a:p>
            <a:fld id="{D8DA9DAA-006C-4F4B-980E-E3DF019B24E2}" type="slidenum">
              <a:rPr lang="en-US" b="1" cap="all" spc="100" smtClean="0">
                <a:solidFill>
                  <a:schemeClr val="accent2"/>
                </a:solidFill>
                <a:latin typeface="Arial" panose="020B0604020202020204" pitchFamily="34" charset="0"/>
                <a:cs typeface="Arial" panose="020B0604020202020204" pitchFamily="34" charset="0"/>
              </a:rPr>
              <a:t>25</a:t>
            </a:fld>
            <a:endParaRPr lang="en-US" b="1" cap="all" spc="100" dirty="0">
              <a:solidFill>
                <a:schemeClr val="accent2"/>
              </a:solidFill>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786530E8-D960-49B6-BBF8-5679A76DA0B4}"/>
              </a:ext>
            </a:extLst>
          </p:cNvPr>
          <p:cNvSpPr>
            <a:spLocks noGrp="1"/>
          </p:cNvSpPr>
          <p:nvPr>
            <p:ph idx="1"/>
          </p:nvPr>
        </p:nvSpPr>
        <p:spPr/>
        <p:txBody>
          <a:bodyPr>
            <a:noAutofit/>
          </a:bodyPr>
          <a:lstStyle/>
          <a:p>
            <a:pPr>
              <a:lnSpc>
                <a:spcPct val="160000"/>
              </a:lnSpc>
              <a:buFont typeface="Wingdings" panose="05000000000000000000" pitchFamily="2" charset="2"/>
              <a:buChar char="v"/>
            </a:pPr>
            <a:r>
              <a:rPr lang="vi-VN" sz="2400" b="1" i="0" dirty="0">
                <a:effectLst/>
                <a:latin typeface="Arial" panose="020B0604020202020204" pitchFamily="34" charset="0"/>
                <a:cs typeface="Arial" panose="020B0604020202020204" pitchFamily="34" charset="0"/>
              </a:rPr>
              <a:t>API</a:t>
            </a:r>
            <a:r>
              <a:rPr lang="vi-VN" sz="2400" b="0" i="0" dirty="0">
                <a:effectLst/>
                <a:latin typeface="Arial" panose="020B0604020202020204" pitchFamily="34" charset="0"/>
                <a:cs typeface="Arial" panose="020B0604020202020204" pitchFamily="34" charset="0"/>
              </a:rPr>
              <a:t> (</a:t>
            </a:r>
            <a:r>
              <a:rPr lang="vi-VN" sz="2400" b="1" i="0" dirty="0">
                <a:effectLst/>
                <a:latin typeface="Arial" panose="020B0604020202020204" pitchFamily="34" charset="0"/>
                <a:cs typeface="Arial" panose="020B0604020202020204" pitchFamily="34" charset="0"/>
              </a:rPr>
              <a:t>A</a:t>
            </a:r>
            <a:r>
              <a:rPr lang="vi-VN" sz="2400" b="0" i="0" dirty="0">
                <a:effectLst/>
                <a:latin typeface="Arial" panose="020B0604020202020204" pitchFamily="34" charset="0"/>
                <a:cs typeface="Arial" panose="020B0604020202020204" pitchFamily="34" charset="0"/>
              </a:rPr>
              <a:t>pplication </a:t>
            </a:r>
            <a:r>
              <a:rPr lang="vi-VN" sz="2400" b="1" i="0" dirty="0">
                <a:effectLst/>
                <a:latin typeface="Arial" panose="020B0604020202020204" pitchFamily="34" charset="0"/>
                <a:cs typeface="Arial" panose="020B0604020202020204" pitchFamily="34" charset="0"/>
              </a:rPr>
              <a:t>P</a:t>
            </a:r>
            <a:r>
              <a:rPr lang="vi-VN" sz="2400" b="0" i="0" dirty="0">
                <a:effectLst/>
                <a:latin typeface="Arial" panose="020B0604020202020204" pitchFamily="34" charset="0"/>
                <a:cs typeface="Arial" panose="020B0604020202020204" pitchFamily="34" charset="0"/>
              </a:rPr>
              <a:t>rogramming </a:t>
            </a:r>
            <a:r>
              <a:rPr lang="vi-VN" sz="2400" b="1" i="0" dirty="0">
                <a:effectLst/>
                <a:latin typeface="Arial" panose="020B0604020202020204" pitchFamily="34" charset="0"/>
                <a:cs typeface="Arial" panose="020B0604020202020204" pitchFamily="34" charset="0"/>
              </a:rPr>
              <a:t>I</a:t>
            </a:r>
            <a:r>
              <a:rPr lang="vi-VN" sz="2400" b="0" i="0" dirty="0">
                <a:effectLst/>
                <a:latin typeface="Arial" panose="020B0604020202020204" pitchFamily="34" charset="0"/>
                <a:cs typeface="Arial" panose="020B0604020202020204" pitchFamily="34" charset="0"/>
              </a:rPr>
              <a:t>nterface) là một tập các quy tắc và cơ chế mà theo đó, một ứng dụng hay một thành phần sẽ tương tác với một ứng dụng hay thành phần khác. API có thể trả về dữ liệu mà bạn cần cho ứng dụng của mình ở những kiểu dữ liệu phổ biến như </a:t>
            </a:r>
            <a:r>
              <a:rPr lang="en-US" sz="2400" b="0" i="0" u="none" strike="noStrike" dirty="0">
                <a:effectLst/>
                <a:latin typeface="Arial" panose="020B0604020202020204" pitchFamily="34" charset="0"/>
                <a:cs typeface="Arial" panose="020B0604020202020204" pitchFamily="34" charset="0"/>
              </a:rPr>
              <a:t>JSON</a:t>
            </a:r>
            <a:r>
              <a:rPr lang="vi-VN" sz="2400" b="0" i="0" dirty="0">
                <a:effectLst/>
                <a:latin typeface="Arial" panose="020B0604020202020204" pitchFamily="34" charset="0"/>
                <a:cs typeface="Arial" panose="020B0604020202020204" pitchFamily="34" charset="0"/>
              </a:rPr>
              <a:t> hay XML.</a:t>
            </a:r>
            <a:endParaRPr lang="en-GB"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543732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5E27C7C-4B68-4BBC-BF36-8959D8493E4A}"/>
              </a:ext>
            </a:extLst>
          </p:cNvPr>
          <p:cNvSpPr>
            <a:spLocks noGrp="1"/>
          </p:cNvSpPr>
          <p:nvPr>
            <p:ph type="title"/>
          </p:nvPr>
        </p:nvSpPr>
        <p:spPr/>
        <p:txBody>
          <a:bodyPr>
            <a:normAutofit/>
          </a:bodyPr>
          <a:lstStyle/>
          <a:p>
            <a:r>
              <a:rPr lang="en-US" sz="5400" b="1">
                <a:latin typeface="Arial" panose="020B0604020202020204" pitchFamily="34" charset="0"/>
                <a:cs typeface="Arial" panose="020B0604020202020204" pitchFamily="34" charset="0"/>
              </a:rPr>
              <a:t>Giới thiệu về Restful API</a:t>
            </a:r>
            <a:endParaRPr lang="en-US" sz="5400" b="1" dirty="0">
              <a:latin typeface="Arial" panose="020B0604020202020204" pitchFamily="34" charset="0"/>
              <a:cs typeface="Arial" panose="020B0604020202020204" pitchFamily="34" charset="0"/>
            </a:endParaRPr>
          </a:p>
        </p:txBody>
      </p:sp>
      <p:sp>
        <p:nvSpPr>
          <p:cNvPr id="7" name="Slide Number Placeholder 5">
            <a:extLst>
              <a:ext uri="{FF2B5EF4-FFF2-40B4-BE49-F238E27FC236}">
                <a16:creationId xmlns:a16="http://schemas.microsoft.com/office/drawing/2014/main" id="{4ECDE54D-4BD2-4764-A36A-8487DB61E7A6}"/>
              </a:ext>
            </a:extLst>
          </p:cNvPr>
          <p:cNvSpPr>
            <a:spLocks noGrp="1"/>
          </p:cNvSpPr>
          <p:nvPr>
            <p:ph type="sldNum" sz="quarter" idx="12"/>
          </p:nvPr>
        </p:nvSpPr>
        <p:spPr>
          <a:xfrm>
            <a:off x="8610600" y="6356350"/>
            <a:ext cx="2743200" cy="365125"/>
          </a:xfrm>
        </p:spPr>
        <p:txBody>
          <a:bodyPr/>
          <a:lstStyle/>
          <a:p>
            <a:fld id="{D8DA9DAA-006C-4F4B-980E-E3DF019B24E2}" type="slidenum">
              <a:rPr lang="en-US" b="1" cap="all" spc="100" smtClean="0">
                <a:solidFill>
                  <a:schemeClr val="accent2"/>
                </a:solidFill>
                <a:latin typeface="Arial" panose="020B0604020202020204" pitchFamily="34" charset="0"/>
                <a:cs typeface="Arial" panose="020B0604020202020204" pitchFamily="34" charset="0"/>
              </a:rPr>
              <a:t>26</a:t>
            </a:fld>
            <a:endParaRPr lang="en-US" b="1" cap="all" spc="100" dirty="0">
              <a:solidFill>
                <a:schemeClr val="accent2"/>
              </a:solidFill>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786530E8-D960-49B6-BBF8-5679A76DA0B4}"/>
              </a:ext>
            </a:extLst>
          </p:cNvPr>
          <p:cNvSpPr>
            <a:spLocks noGrp="1"/>
          </p:cNvSpPr>
          <p:nvPr>
            <p:ph idx="1"/>
          </p:nvPr>
        </p:nvSpPr>
        <p:spPr/>
        <p:txBody>
          <a:bodyPr>
            <a:noAutofit/>
          </a:bodyPr>
          <a:lstStyle/>
          <a:p>
            <a:pPr>
              <a:lnSpc>
                <a:spcPct val="160000"/>
              </a:lnSpc>
              <a:buFont typeface="Wingdings" panose="05000000000000000000" pitchFamily="2" charset="2"/>
              <a:buChar char="v"/>
            </a:pPr>
            <a:r>
              <a:rPr lang="vi-VN" sz="2400" b="1" i="0" dirty="0">
                <a:solidFill>
                  <a:srgbClr val="222222"/>
                </a:solidFill>
                <a:effectLst/>
                <a:latin typeface="Arial" panose="020B0604020202020204" pitchFamily="34" charset="0"/>
                <a:cs typeface="Arial" panose="020B0604020202020204" pitchFamily="34" charset="0"/>
              </a:rPr>
              <a:t>REST</a:t>
            </a:r>
            <a:r>
              <a:rPr lang="vi-VN" sz="2400" b="0" i="0" dirty="0">
                <a:solidFill>
                  <a:srgbClr val="222222"/>
                </a:solidFill>
                <a:effectLst/>
                <a:latin typeface="Arial" panose="020B0604020202020204" pitchFamily="34" charset="0"/>
                <a:cs typeface="Arial" panose="020B0604020202020204" pitchFamily="34" charset="0"/>
              </a:rPr>
              <a:t> (</a:t>
            </a:r>
            <a:r>
              <a:rPr lang="vi-VN" sz="2400" b="1" i="0" dirty="0">
                <a:solidFill>
                  <a:srgbClr val="222222"/>
                </a:solidFill>
                <a:effectLst/>
                <a:latin typeface="Arial" panose="020B0604020202020204" pitchFamily="34" charset="0"/>
                <a:cs typeface="Arial" panose="020B0604020202020204" pitchFamily="34" charset="0"/>
              </a:rPr>
              <a:t>RE</a:t>
            </a:r>
            <a:r>
              <a:rPr lang="vi-VN" sz="2400" b="0" i="0" dirty="0">
                <a:solidFill>
                  <a:srgbClr val="222222"/>
                </a:solidFill>
                <a:effectLst/>
                <a:latin typeface="Arial" panose="020B0604020202020204" pitchFamily="34" charset="0"/>
                <a:cs typeface="Arial" panose="020B0604020202020204" pitchFamily="34" charset="0"/>
              </a:rPr>
              <a:t>presentational </a:t>
            </a:r>
            <a:r>
              <a:rPr lang="vi-VN" sz="2400" b="1" i="0" dirty="0">
                <a:solidFill>
                  <a:srgbClr val="222222"/>
                </a:solidFill>
                <a:effectLst/>
                <a:latin typeface="Arial" panose="020B0604020202020204" pitchFamily="34" charset="0"/>
                <a:cs typeface="Arial" panose="020B0604020202020204" pitchFamily="34" charset="0"/>
              </a:rPr>
              <a:t>S</a:t>
            </a:r>
            <a:r>
              <a:rPr lang="vi-VN" sz="2400" b="0" i="0" dirty="0">
                <a:solidFill>
                  <a:srgbClr val="222222"/>
                </a:solidFill>
                <a:effectLst/>
                <a:latin typeface="Arial" panose="020B0604020202020204" pitchFamily="34" charset="0"/>
                <a:cs typeface="Arial" panose="020B0604020202020204" pitchFamily="34" charset="0"/>
              </a:rPr>
              <a:t>tate </a:t>
            </a:r>
            <a:r>
              <a:rPr lang="vi-VN" sz="2400" b="1" i="0" dirty="0">
                <a:solidFill>
                  <a:srgbClr val="222222"/>
                </a:solidFill>
                <a:effectLst/>
                <a:latin typeface="Arial" panose="020B0604020202020204" pitchFamily="34" charset="0"/>
                <a:cs typeface="Arial" panose="020B0604020202020204" pitchFamily="34" charset="0"/>
              </a:rPr>
              <a:t>T</a:t>
            </a:r>
            <a:r>
              <a:rPr lang="vi-VN" sz="2400" b="0" i="0" dirty="0">
                <a:solidFill>
                  <a:srgbClr val="222222"/>
                </a:solidFill>
                <a:effectLst/>
                <a:latin typeface="Arial" panose="020B0604020202020204" pitchFamily="34" charset="0"/>
                <a:cs typeface="Arial" panose="020B0604020202020204" pitchFamily="34" charset="0"/>
              </a:rPr>
              <a:t>ransfer) là một dạng chuyển đổi cấu trúc dữ liệu, một kiểu kiến trúc để viết API. Nó sử dụng phương thức HTTP đơn giản để tạo cho giao tiếp giữa các máy. Vì vậy, thay vì sử dụng một URL cho việc xử lý một số thông tin người dùng, REST gửi một yêu cầu HTTP như GET, POST, DELETE, vv đến một URL để xử lý dữ liệu.</a:t>
            </a:r>
            <a:endParaRPr lang="en-GB"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626590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5E27C7C-4B68-4BBC-BF36-8959D8493E4A}"/>
              </a:ext>
            </a:extLst>
          </p:cNvPr>
          <p:cNvSpPr>
            <a:spLocks noGrp="1"/>
          </p:cNvSpPr>
          <p:nvPr>
            <p:ph type="title"/>
          </p:nvPr>
        </p:nvSpPr>
        <p:spPr/>
        <p:txBody>
          <a:bodyPr>
            <a:normAutofit/>
          </a:bodyPr>
          <a:lstStyle/>
          <a:p>
            <a:r>
              <a:rPr lang="en-US" b="1" dirty="0" err="1">
                <a:latin typeface="Arial" panose="020B0604020202020204" pitchFamily="34" charset="0"/>
                <a:cs typeface="Arial" panose="020B0604020202020204" pitchFamily="34" charset="0"/>
              </a:rPr>
              <a:t>Ưu</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điểm</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của</a:t>
            </a:r>
            <a:r>
              <a:rPr lang="en-US" b="1" dirty="0">
                <a:latin typeface="Arial" panose="020B0604020202020204" pitchFamily="34" charset="0"/>
                <a:cs typeface="Arial" panose="020B0604020202020204" pitchFamily="34" charset="0"/>
              </a:rPr>
              <a:t> Restful API</a:t>
            </a:r>
            <a:endParaRPr lang="en-US" sz="5400" b="1" dirty="0">
              <a:latin typeface="Arial" panose="020B0604020202020204" pitchFamily="34" charset="0"/>
              <a:cs typeface="Arial" panose="020B0604020202020204" pitchFamily="34" charset="0"/>
            </a:endParaRPr>
          </a:p>
        </p:txBody>
      </p:sp>
      <p:sp>
        <p:nvSpPr>
          <p:cNvPr id="7" name="Slide Number Placeholder 5">
            <a:extLst>
              <a:ext uri="{FF2B5EF4-FFF2-40B4-BE49-F238E27FC236}">
                <a16:creationId xmlns:a16="http://schemas.microsoft.com/office/drawing/2014/main" id="{4ECDE54D-4BD2-4764-A36A-8487DB61E7A6}"/>
              </a:ext>
            </a:extLst>
          </p:cNvPr>
          <p:cNvSpPr>
            <a:spLocks noGrp="1"/>
          </p:cNvSpPr>
          <p:nvPr>
            <p:ph type="sldNum" sz="quarter" idx="12"/>
          </p:nvPr>
        </p:nvSpPr>
        <p:spPr>
          <a:xfrm>
            <a:off x="8610600" y="6356350"/>
            <a:ext cx="2743200" cy="365125"/>
          </a:xfrm>
        </p:spPr>
        <p:txBody>
          <a:bodyPr/>
          <a:lstStyle/>
          <a:p>
            <a:fld id="{D8DA9DAA-006C-4F4B-980E-E3DF019B24E2}" type="slidenum">
              <a:rPr lang="en-US" b="1" cap="all" spc="100" smtClean="0">
                <a:solidFill>
                  <a:schemeClr val="accent2"/>
                </a:solidFill>
                <a:latin typeface="Arial" panose="020B0604020202020204" pitchFamily="34" charset="0"/>
                <a:cs typeface="Arial" panose="020B0604020202020204" pitchFamily="34" charset="0"/>
              </a:rPr>
              <a:t>27</a:t>
            </a:fld>
            <a:endParaRPr lang="en-US" b="1" cap="all" spc="100" dirty="0">
              <a:solidFill>
                <a:schemeClr val="accent2"/>
              </a:solidFill>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786530E8-D960-49B6-BBF8-5679A76DA0B4}"/>
              </a:ext>
            </a:extLst>
          </p:cNvPr>
          <p:cNvSpPr>
            <a:spLocks noGrp="1"/>
          </p:cNvSpPr>
          <p:nvPr>
            <p:ph idx="1"/>
          </p:nvPr>
        </p:nvSpPr>
        <p:spPr/>
        <p:txBody>
          <a:bodyPr>
            <a:noAutofit/>
          </a:bodyPr>
          <a:lstStyle/>
          <a:p>
            <a:pPr algn="l">
              <a:lnSpc>
                <a:spcPct val="100000"/>
              </a:lnSpc>
              <a:buFont typeface="Wingdings" panose="05000000000000000000" pitchFamily="2" charset="2"/>
              <a:buChar char="v"/>
            </a:pPr>
            <a:r>
              <a:rPr lang="vi-VN" sz="2400" b="0" i="0" dirty="0">
                <a:solidFill>
                  <a:srgbClr val="333333"/>
                </a:solidFill>
                <a:effectLst/>
                <a:latin typeface="Arial" panose="020B0604020202020204" pitchFamily="34" charset="0"/>
                <a:cs typeface="Arial" panose="020B0604020202020204" pitchFamily="34" charset="0"/>
              </a:rPr>
              <a:t>Giúp ứng dụng trông rõ ràng và dễ nhìn hơn. </a:t>
            </a:r>
          </a:p>
          <a:p>
            <a:pPr algn="l">
              <a:lnSpc>
                <a:spcPct val="100000"/>
              </a:lnSpc>
              <a:buFont typeface="Wingdings" panose="05000000000000000000" pitchFamily="2" charset="2"/>
              <a:buChar char="v"/>
            </a:pPr>
            <a:r>
              <a:rPr lang="vi-VN" sz="2400" b="0" i="0" dirty="0">
                <a:solidFill>
                  <a:srgbClr val="333333"/>
                </a:solidFill>
                <a:effectLst/>
                <a:latin typeface="Arial" panose="020B0604020202020204" pitchFamily="34" charset="0"/>
                <a:cs typeface="Arial" panose="020B0604020202020204" pitchFamily="34" charset="0"/>
              </a:rPr>
              <a:t>Rest URL còn là đại diện cho một resource chứ không phải là một hành động. </a:t>
            </a:r>
          </a:p>
          <a:p>
            <a:pPr algn="l">
              <a:lnSpc>
                <a:spcPct val="100000"/>
              </a:lnSpc>
              <a:buFont typeface="Wingdings" panose="05000000000000000000" pitchFamily="2" charset="2"/>
              <a:buChar char="v"/>
            </a:pPr>
            <a:r>
              <a:rPr lang="vi-VN" sz="2400" b="0" i="0" dirty="0">
                <a:solidFill>
                  <a:srgbClr val="333333"/>
                </a:solidFill>
                <a:effectLst/>
                <a:latin typeface="Arial" panose="020B0604020202020204" pitchFamily="34" charset="0"/>
                <a:cs typeface="Arial" panose="020B0604020202020204" pitchFamily="34" charset="0"/>
              </a:rPr>
              <a:t>Các dữ liệu thường sẽ được trả về dưới nhiều định dạng khác nhau bao gồm: xml, html hoặc json,... </a:t>
            </a:r>
          </a:p>
          <a:p>
            <a:pPr algn="l">
              <a:lnSpc>
                <a:spcPct val="100000"/>
              </a:lnSpc>
              <a:buFont typeface="Wingdings" panose="05000000000000000000" pitchFamily="2" charset="2"/>
              <a:buChar char="v"/>
            </a:pPr>
            <a:r>
              <a:rPr lang="vi-VN" sz="2400" b="0" i="0" dirty="0">
                <a:solidFill>
                  <a:srgbClr val="333333"/>
                </a:solidFill>
                <a:effectLst/>
                <a:latin typeface="Arial" panose="020B0604020202020204" pitchFamily="34" charset="0"/>
                <a:cs typeface="Arial" panose="020B0604020202020204" pitchFamily="34" charset="0"/>
              </a:rPr>
              <a:t>Code của Rest APi vô cùng đơn giản và ngắn gọn. </a:t>
            </a:r>
          </a:p>
          <a:p>
            <a:pPr algn="l">
              <a:lnSpc>
                <a:spcPct val="100000"/>
              </a:lnSpc>
              <a:buFont typeface="Wingdings" panose="05000000000000000000" pitchFamily="2" charset="2"/>
              <a:buChar char="v"/>
            </a:pPr>
            <a:r>
              <a:rPr lang="vi-VN" sz="2400" b="0" i="0" dirty="0">
                <a:solidFill>
                  <a:srgbClr val="333333"/>
                </a:solidFill>
                <a:effectLst/>
                <a:latin typeface="Arial" panose="020B0604020202020204" pitchFamily="34" charset="0"/>
                <a:cs typeface="Arial" panose="020B0604020202020204" pitchFamily="34" charset="0"/>
              </a:rPr>
              <a:t>REST thường cần chú trọng rất nhiều vào tài nguyên của các hệ thống. </a:t>
            </a:r>
          </a:p>
          <a:p>
            <a:pPr marL="0" indent="0">
              <a:lnSpc>
                <a:spcPct val="160000"/>
              </a:lnSpc>
              <a:buNone/>
            </a:pPr>
            <a:endParaRPr lang="en-GB"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357566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5E27C7C-4B68-4BBC-BF36-8959D8493E4A}"/>
              </a:ext>
            </a:extLst>
          </p:cNvPr>
          <p:cNvSpPr>
            <a:spLocks noGrp="1"/>
          </p:cNvSpPr>
          <p:nvPr>
            <p:ph type="title"/>
          </p:nvPr>
        </p:nvSpPr>
        <p:spPr/>
        <p:txBody>
          <a:bodyPr>
            <a:normAutofit/>
          </a:bodyPr>
          <a:lstStyle/>
          <a:p>
            <a:r>
              <a:rPr lang="en-US" sz="5400" b="1" dirty="0" err="1">
                <a:latin typeface="Arial" panose="020B0604020202020204" pitchFamily="34" charset="0"/>
                <a:cs typeface="Arial" panose="020B0604020202020204" pitchFamily="34" charset="0"/>
              </a:rPr>
              <a:t>Cách</a:t>
            </a:r>
            <a:r>
              <a:rPr lang="en-US" sz="5400" b="1" dirty="0">
                <a:latin typeface="Arial" panose="020B0604020202020204" pitchFamily="34" charset="0"/>
                <a:cs typeface="Arial" panose="020B0604020202020204" pitchFamily="34" charset="0"/>
              </a:rPr>
              <a:t> </a:t>
            </a:r>
            <a:r>
              <a:rPr lang="en-US" sz="5400" b="1" dirty="0" err="1">
                <a:latin typeface="Arial" panose="020B0604020202020204" pitchFamily="34" charset="0"/>
                <a:cs typeface="Arial" panose="020B0604020202020204" pitchFamily="34" charset="0"/>
              </a:rPr>
              <a:t>hoạt</a:t>
            </a:r>
            <a:r>
              <a:rPr lang="en-US" sz="5400" b="1" dirty="0">
                <a:latin typeface="Arial" panose="020B0604020202020204" pitchFamily="34" charset="0"/>
                <a:cs typeface="Arial" panose="020B0604020202020204" pitchFamily="34" charset="0"/>
              </a:rPr>
              <a:t> </a:t>
            </a:r>
            <a:r>
              <a:rPr lang="en-US" sz="5400" b="1" dirty="0" err="1">
                <a:latin typeface="Arial" panose="020B0604020202020204" pitchFamily="34" charset="0"/>
                <a:cs typeface="Arial" panose="020B0604020202020204" pitchFamily="34" charset="0"/>
              </a:rPr>
              <a:t>động</a:t>
            </a:r>
            <a:r>
              <a:rPr lang="en-US" sz="5400" b="1" dirty="0">
                <a:latin typeface="Arial" panose="020B0604020202020204" pitchFamily="34" charset="0"/>
                <a:cs typeface="Arial" panose="020B0604020202020204" pitchFamily="34" charset="0"/>
              </a:rPr>
              <a:t> </a:t>
            </a:r>
            <a:r>
              <a:rPr lang="en-US" sz="5400" b="1" dirty="0" err="1">
                <a:latin typeface="Arial" panose="020B0604020202020204" pitchFamily="34" charset="0"/>
                <a:cs typeface="Arial" panose="020B0604020202020204" pitchFamily="34" charset="0"/>
              </a:rPr>
              <a:t>của</a:t>
            </a:r>
            <a:r>
              <a:rPr lang="en-US" sz="5400" b="1" dirty="0">
                <a:latin typeface="Arial" panose="020B0604020202020204" pitchFamily="34" charset="0"/>
                <a:cs typeface="Arial" panose="020B0604020202020204" pitchFamily="34" charset="0"/>
              </a:rPr>
              <a:t> Restful</a:t>
            </a:r>
          </a:p>
        </p:txBody>
      </p:sp>
      <p:sp>
        <p:nvSpPr>
          <p:cNvPr id="7" name="Slide Number Placeholder 5">
            <a:extLst>
              <a:ext uri="{FF2B5EF4-FFF2-40B4-BE49-F238E27FC236}">
                <a16:creationId xmlns:a16="http://schemas.microsoft.com/office/drawing/2014/main" id="{4ECDE54D-4BD2-4764-A36A-8487DB61E7A6}"/>
              </a:ext>
            </a:extLst>
          </p:cNvPr>
          <p:cNvSpPr>
            <a:spLocks noGrp="1"/>
          </p:cNvSpPr>
          <p:nvPr>
            <p:ph type="sldNum" sz="quarter" idx="12"/>
          </p:nvPr>
        </p:nvSpPr>
        <p:spPr>
          <a:xfrm>
            <a:off x="8610600" y="6356350"/>
            <a:ext cx="2743200" cy="365125"/>
          </a:xfrm>
        </p:spPr>
        <p:txBody>
          <a:bodyPr/>
          <a:lstStyle/>
          <a:p>
            <a:fld id="{D8DA9DAA-006C-4F4B-980E-E3DF019B24E2}" type="slidenum">
              <a:rPr lang="en-US" b="1" cap="all" spc="100" smtClean="0">
                <a:solidFill>
                  <a:schemeClr val="accent2"/>
                </a:solidFill>
                <a:latin typeface="Arial" panose="020B0604020202020204" pitchFamily="34" charset="0"/>
                <a:cs typeface="Arial" panose="020B0604020202020204" pitchFamily="34" charset="0"/>
              </a:rPr>
              <a:t>28</a:t>
            </a:fld>
            <a:endParaRPr lang="en-US" b="1" cap="all" spc="100" dirty="0">
              <a:solidFill>
                <a:schemeClr val="accent2"/>
              </a:solidFill>
              <a:latin typeface="Arial" panose="020B0604020202020204" pitchFamily="34" charset="0"/>
              <a:cs typeface="Arial" panose="020B0604020202020204" pitchFamily="34" charset="0"/>
            </a:endParaRPr>
          </a:p>
        </p:txBody>
      </p:sp>
      <p:sp>
        <p:nvSpPr>
          <p:cNvPr id="8" name="Content Placeholder 7">
            <a:extLst>
              <a:ext uri="{FF2B5EF4-FFF2-40B4-BE49-F238E27FC236}">
                <a16:creationId xmlns:a16="http://schemas.microsoft.com/office/drawing/2014/main" id="{35A19224-061A-4EC8-9B06-437BDC2C0EC8}"/>
              </a:ext>
            </a:extLst>
          </p:cNvPr>
          <p:cNvSpPr>
            <a:spLocks noGrp="1"/>
          </p:cNvSpPr>
          <p:nvPr>
            <p:ph idx="1"/>
          </p:nvPr>
        </p:nvSpPr>
        <p:spPr/>
        <p:txBody>
          <a:bodyPr/>
          <a:lstStyle/>
          <a:p>
            <a:pPr>
              <a:buFont typeface="Wingdings" panose="05000000000000000000" pitchFamily="2" charset="2"/>
              <a:buChar char="v"/>
            </a:pPr>
            <a:r>
              <a:rPr lang="en-US" b="1" dirty="0" err="1"/>
              <a:t>Sơ</a:t>
            </a:r>
            <a:r>
              <a:rPr lang="en-US" b="1" dirty="0"/>
              <a:t> </a:t>
            </a:r>
            <a:r>
              <a:rPr lang="en-US" b="1" dirty="0" err="1"/>
              <a:t>đồ</a:t>
            </a:r>
            <a:r>
              <a:rPr lang="en-US" b="1" dirty="0"/>
              <a:t> </a:t>
            </a:r>
            <a:r>
              <a:rPr lang="en-US" b="1" dirty="0" err="1"/>
              <a:t>hoạt</a:t>
            </a:r>
            <a:r>
              <a:rPr lang="en-US" b="1" dirty="0"/>
              <a:t> </a:t>
            </a:r>
            <a:r>
              <a:rPr lang="en-US" b="1" dirty="0" err="1"/>
              <a:t>động</a:t>
            </a:r>
            <a:r>
              <a:rPr lang="en-US" b="1" dirty="0"/>
              <a:t> : </a:t>
            </a:r>
            <a:endParaRPr lang="en-GB" b="1" dirty="0"/>
          </a:p>
        </p:txBody>
      </p:sp>
      <p:pic>
        <p:nvPicPr>
          <p:cNvPr id="9" name="Content Placeholder 4">
            <a:extLst>
              <a:ext uri="{FF2B5EF4-FFF2-40B4-BE49-F238E27FC236}">
                <a16:creationId xmlns:a16="http://schemas.microsoft.com/office/drawing/2014/main" id="{EBDFB7D9-B704-4527-9C5F-58AB23186DEF}"/>
              </a:ext>
            </a:extLst>
          </p:cNvPr>
          <p:cNvPicPr>
            <a:picLocks noChangeAspect="1"/>
          </p:cNvPicPr>
          <p:nvPr/>
        </p:nvPicPr>
        <p:blipFill>
          <a:blip r:embed="rId2"/>
          <a:stretch>
            <a:fillRect/>
          </a:stretch>
        </p:blipFill>
        <p:spPr>
          <a:xfrm>
            <a:off x="1809750" y="2734469"/>
            <a:ext cx="8572500" cy="3181350"/>
          </a:xfrm>
          <a:prstGeom prst="rect">
            <a:avLst/>
          </a:prstGeom>
        </p:spPr>
      </p:pic>
    </p:spTree>
    <p:extLst>
      <p:ext uri="{BB962C8B-B14F-4D97-AF65-F5344CB8AC3E}">
        <p14:creationId xmlns:p14="http://schemas.microsoft.com/office/powerpoint/2010/main" val="76330215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5E27C7C-4B68-4BBC-BF36-8959D8493E4A}"/>
              </a:ext>
            </a:extLst>
          </p:cNvPr>
          <p:cNvSpPr>
            <a:spLocks noGrp="1"/>
          </p:cNvSpPr>
          <p:nvPr>
            <p:ph type="title"/>
          </p:nvPr>
        </p:nvSpPr>
        <p:spPr/>
        <p:txBody>
          <a:bodyPr>
            <a:normAutofit/>
          </a:bodyPr>
          <a:lstStyle/>
          <a:p>
            <a:r>
              <a:rPr lang="en-US" sz="5400" b="1" dirty="0" err="1">
                <a:latin typeface="Arial" panose="020B0604020202020204" pitchFamily="34" charset="0"/>
                <a:cs typeface="Arial" panose="020B0604020202020204" pitchFamily="34" charset="0"/>
              </a:rPr>
              <a:t>Cách</a:t>
            </a:r>
            <a:r>
              <a:rPr lang="en-US" sz="5400" b="1" dirty="0">
                <a:latin typeface="Arial" panose="020B0604020202020204" pitchFamily="34" charset="0"/>
                <a:cs typeface="Arial" panose="020B0604020202020204" pitchFamily="34" charset="0"/>
              </a:rPr>
              <a:t> </a:t>
            </a:r>
            <a:r>
              <a:rPr lang="en-US" sz="5400" b="1" dirty="0" err="1">
                <a:latin typeface="Arial" panose="020B0604020202020204" pitchFamily="34" charset="0"/>
                <a:cs typeface="Arial" panose="020B0604020202020204" pitchFamily="34" charset="0"/>
              </a:rPr>
              <a:t>hoạt</a:t>
            </a:r>
            <a:r>
              <a:rPr lang="en-US" sz="5400" b="1" dirty="0">
                <a:latin typeface="Arial" panose="020B0604020202020204" pitchFamily="34" charset="0"/>
                <a:cs typeface="Arial" panose="020B0604020202020204" pitchFamily="34" charset="0"/>
              </a:rPr>
              <a:t> </a:t>
            </a:r>
            <a:r>
              <a:rPr lang="en-US" sz="5400" b="1" dirty="0" err="1">
                <a:latin typeface="Arial" panose="020B0604020202020204" pitchFamily="34" charset="0"/>
                <a:cs typeface="Arial" panose="020B0604020202020204" pitchFamily="34" charset="0"/>
              </a:rPr>
              <a:t>động</a:t>
            </a:r>
            <a:r>
              <a:rPr lang="en-US" sz="5400" b="1" dirty="0">
                <a:latin typeface="Arial" panose="020B0604020202020204" pitchFamily="34" charset="0"/>
                <a:cs typeface="Arial" panose="020B0604020202020204" pitchFamily="34" charset="0"/>
              </a:rPr>
              <a:t> </a:t>
            </a:r>
            <a:r>
              <a:rPr lang="en-US" sz="5400" b="1" dirty="0" err="1">
                <a:latin typeface="Arial" panose="020B0604020202020204" pitchFamily="34" charset="0"/>
                <a:cs typeface="Arial" panose="020B0604020202020204" pitchFamily="34" charset="0"/>
              </a:rPr>
              <a:t>của</a:t>
            </a:r>
            <a:r>
              <a:rPr lang="en-US" sz="5400" b="1" dirty="0">
                <a:latin typeface="Arial" panose="020B0604020202020204" pitchFamily="34" charset="0"/>
                <a:cs typeface="Arial" panose="020B0604020202020204" pitchFamily="34" charset="0"/>
              </a:rPr>
              <a:t> Restful</a:t>
            </a:r>
          </a:p>
        </p:txBody>
      </p:sp>
      <p:sp>
        <p:nvSpPr>
          <p:cNvPr id="7" name="Slide Number Placeholder 5">
            <a:extLst>
              <a:ext uri="{FF2B5EF4-FFF2-40B4-BE49-F238E27FC236}">
                <a16:creationId xmlns:a16="http://schemas.microsoft.com/office/drawing/2014/main" id="{4ECDE54D-4BD2-4764-A36A-8487DB61E7A6}"/>
              </a:ext>
            </a:extLst>
          </p:cNvPr>
          <p:cNvSpPr>
            <a:spLocks noGrp="1"/>
          </p:cNvSpPr>
          <p:nvPr>
            <p:ph type="sldNum" sz="quarter" idx="12"/>
          </p:nvPr>
        </p:nvSpPr>
        <p:spPr>
          <a:xfrm>
            <a:off x="8610600" y="6356350"/>
            <a:ext cx="2743200" cy="365125"/>
          </a:xfrm>
        </p:spPr>
        <p:txBody>
          <a:bodyPr/>
          <a:lstStyle/>
          <a:p>
            <a:fld id="{D8DA9DAA-006C-4F4B-980E-E3DF019B24E2}" type="slidenum">
              <a:rPr lang="en-US" b="1" cap="all" spc="100" smtClean="0">
                <a:solidFill>
                  <a:schemeClr val="accent2"/>
                </a:solidFill>
                <a:latin typeface="Arial" panose="020B0604020202020204" pitchFamily="34" charset="0"/>
                <a:cs typeface="Arial" panose="020B0604020202020204" pitchFamily="34" charset="0"/>
              </a:rPr>
              <a:t>29</a:t>
            </a:fld>
            <a:endParaRPr lang="en-US" b="1" cap="all" spc="100" dirty="0">
              <a:solidFill>
                <a:schemeClr val="accent2"/>
              </a:solidFill>
              <a:latin typeface="Arial" panose="020B0604020202020204" pitchFamily="34" charset="0"/>
              <a:cs typeface="Arial" panose="020B0604020202020204" pitchFamily="34" charset="0"/>
            </a:endParaRPr>
          </a:p>
        </p:txBody>
      </p:sp>
      <p:sp>
        <p:nvSpPr>
          <p:cNvPr id="8" name="Content Placeholder 7">
            <a:extLst>
              <a:ext uri="{FF2B5EF4-FFF2-40B4-BE49-F238E27FC236}">
                <a16:creationId xmlns:a16="http://schemas.microsoft.com/office/drawing/2014/main" id="{35A19224-061A-4EC8-9B06-437BDC2C0EC8}"/>
              </a:ext>
            </a:extLst>
          </p:cNvPr>
          <p:cNvSpPr>
            <a:spLocks noGrp="1"/>
          </p:cNvSpPr>
          <p:nvPr>
            <p:ph idx="1"/>
          </p:nvPr>
        </p:nvSpPr>
        <p:spPr/>
        <p:txBody>
          <a:bodyPr>
            <a:normAutofit/>
          </a:bodyPr>
          <a:lstStyle/>
          <a:p>
            <a:pPr>
              <a:lnSpc>
                <a:spcPct val="100000"/>
              </a:lnSpc>
              <a:buFont typeface="Wingdings" panose="05000000000000000000" pitchFamily="2" charset="2"/>
              <a:buChar char="v"/>
            </a:pPr>
            <a:r>
              <a:rPr lang="vi-VN" sz="2400" b="1" i="0" dirty="0">
                <a:solidFill>
                  <a:srgbClr val="222222"/>
                </a:solidFill>
                <a:effectLst/>
                <a:latin typeface="Arial" panose="020B0604020202020204" pitchFamily="34" charset="0"/>
                <a:cs typeface="Arial" panose="020B0604020202020204" pitchFamily="34" charset="0"/>
              </a:rPr>
              <a:t>REST</a:t>
            </a:r>
            <a:r>
              <a:rPr lang="vi-VN" sz="2400" b="0" i="0" dirty="0">
                <a:solidFill>
                  <a:srgbClr val="222222"/>
                </a:solidFill>
                <a:effectLst/>
                <a:latin typeface="Arial" panose="020B0604020202020204" pitchFamily="34" charset="0"/>
                <a:cs typeface="Arial" panose="020B0604020202020204" pitchFamily="34" charset="0"/>
              </a:rPr>
              <a:t> hoạt động chủ yếu dựa vào giao thức HTTP. Các hoạt động cơ bản nêu trên sẽ sử dụng những phương thức HTTP riêng</a:t>
            </a:r>
            <a:r>
              <a:rPr lang="en-US" sz="2400" b="0" i="0" dirty="0">
                <a:solidFill>
                  <a:srgbClr val="222222"/>
                </a:solidFill>
                <a:effectLst/>
                <a:latin typeface="Arial" panose="020B0604020202020204" pitchFamily="34" charset="0"/>
                <a:cs typeface="Arial" panose="020B0604020202020204" pitchFamily="34" charset="0"/>
              </a:rPr>
              <a:t> :</a:t>
            </a:r>
            <a:endParaRPr lang="en-GB" sz="2000" b="0" i="0" dirty="0">
              <a:solidFill>
                <a:srgbClr val="222222"/>
              </a:solidFill>
              <a:effectLst/>
              <a:latin typeface="Arial" panose="020B0604020202020204" pitchFamily="34" charset="0"/>
              <a:cs typeface="Arial" panose="020B0604020202020204" pitchFamily="34" charset="0"/>
            </a:endParaRPr>
          </a:p>
          <a:p>
            <a:pPr marL="0" indent="0">
              <a:lnSpc>
                <a:spcPct val="100000"/>
              </a:lnSpc>
              <a:buNone/>
            </a:pPr>
            <a:r>
              <a:rPr lang="en-GB" sz="2000" dirty="0">
                <a:solidFill>
                  <a:srgbClr val="222222"/>
                </a:solidFill>
                <a:latin typeface="Arial" panose="020B0604020202020204" pitchFamily="34" charset="0"/>
                <a:cs typeface="Arial" panose="020B0604020202020204" pitchFamily="34" charset="0"/>
              </a:rPr>
              <a:t>	</a:t>
            </a:r>
            <a:r>
              <a:rPr lang="en-GB" sz="2400" dirty="0">
                <a:solidFill>
                  <a:srgbClr val="222222"/>
                </a:solidFill>
                <a:latin typeface="Arial" panose="020B0604020202020204" pitchFamily="34" charset="0"/>
                <a:cs typeface="Arial" panose="020B0604020202020204" pitchFamily="34" charset="0"/>
              </a:rPr>
              <a:t>-	</a:t>
            </a:r>
            <a:r>
              <a:rPr lang="en-GB" sz="2400" b="1" i="0" dirty="0">
                <a:solidFill>
                  <a:srgbClr val="222222"/>
                </a:solidFill>
                <a:effectLst/>
                <a:latin typeface="Arial" panose="020B0604020202020204" pitchFamily="34" charset="0"/>
                <a:cs typeface="Arial" panose="020B0604020202020204" pitchFamily="34" charset="0"/>
              </a:rPr>
              <a:t>GET (SELECT):</a:t>
            </a:r>
            <a:r>
              <a:rPr lang="en-GB" sz="2400" b="0" i="0" dirty="0">
                <a:solidFill>
                  <a:srgbClr val="222222"/>
                </a:solidFill>
                <a:effectLst/>
                <a:latin typeface="Arial" panose="020B0604020202020204" pitchFamily="34" charset="0"/>
                <a:cs typeface="Arial" panose="020B0604020202020204" pitchFamily="34" charset="0"/>
              </a:rPr>
              <a:t> </a:t>
            </a:r>
            <a:r>
              <a:rPr lang="en-GB" sz="2400" b="0" i="0" dirty="0" err="1">
                <a:solidFill>
                  <a:srgbClr val="222222"/>
                </a:solidFill>
                <a:effectLst/>
                <a:latin typeface="Arial" panose="020B0604020202020204" pitchFamily="34" charset="0"/>
                <a:cs typeface="Arial" panose="020B0604020202020204" pitchFamily="34" charset="0"/>
              </a:rPr>
              <a:t>Trả</a:t>
            </a:r>
            <a:r>
              <a:rPr lang="en-GB" sz="2400" b="0" i="0" dirty="0">
                <a:solidFill>
                  <a:srgbClr val="222222"/>
                </a:solidFill>
                <a:effectLst/>
                <a:latin typeface="Arial" panose="020B0604020202020204" pitchFamily="34" charset="0"/>
                <a:cs typeface="Arial" panose="020B0604020202020204" pitchFamily="34" charset="0"/>
              </a:rPr>
              <a:t> </a:t>
            </a:r>
            <a:r>
              <a:rPr lang="en-GB" sz="2400" b="0" i="0" dirty="0" err="1">
                <a:solidFill>
                  <a:srgbClr val="222222"/>
                </a:solidFill>
                <a:effectLst/>
                <a:latin typeface="Arial" panose="020B0604020202020204" pitchFamily="34" charset="0"/>
                <a:cs typeface="Arial" panose="020B0604020202020204" pitchFamily="34" charset="0"/>
              </a:rPr>
              <a:t>về</a:t>
            </a:r>
            <a:r>
              <a:rPr lang="en-GB" sz="2400" b="0" i="0" dirty="0">
                <a:solidFill>
                  <a:srgbClr val="222222"/>
                </a:solidFill>
                <a:effectLst/>
                <a:latin typeface="Arial" panose="020B0604020202020204" pitchFamily="34" charset="0"/>
                <a:cs typeface="Arial" panose="020B0604020202020204" pitchFamily="34" charset="0"/>
              </a:rPr>
              <a:t> </a:t>
            </a:r>
            <a:r>
              <a:rPr lang="en-GB" sz="2400" b="0" i="0" dirty="0" err="1">
                <a:solidFill>
                  <a:srgbClr val="222222"/>
                </a:solidFill>
                <a:effectLst/>
                <a:latin typeface="Arial" panose="020B0604020202020204" pitchFamily="34" charset="0"/>
                <a:cs typeface="Arial" panose="020B0604020202020204" pitchFamily="34" charset="0"/>
              </a:rPr>
              <a:t>một</a:t>
            </a:r>
            <a:r>
              <a:rPr lang="en-GB" sz="2400" b="0" i="0" dirty="0">
                <a:solidFill>
                  <a:srgbClr val="222222"/>
                </a:solidFill>
                <a:effectLst/>
                <a:latin typeface="Arial" panose="020B0604020202020204" pitchFamily="34" charset="0"/>
                <a:cs typeface="Arial" panose="020B0604020202020204" pitchFamily="34" charset="0"/>
              </a:rPr>
              <a:t> Resource </a:t>
            </a:r>
            <a:r>
              <a:rPr lang="en-GB" sz="2400" b="0" i="0" dirty="0" err="1">
                <a:solidFill>
                  <a:srgbClr val="222222"/>
                </a:solidFill>
                <a:effectLst/>
                <a:latin typeface="Arial" panose="020B0604020202020204" pitchFamily="34" charset="0"/>
                <a:cs typeface="Arial" panose="020B0604020202020204" pitchFamily="34" charset="0"/>
              </a:rPr>
              <a:t>hoặc</a:t>
            </a:r>
            <a:r>
              <a:rPr lang="en-GB" sz="2400" b="0" i="0" dirty="0">
                <a:solidFill>
                  <a:srgbClr val="222222"/>
                </a:solidFill>
                <a:effectLst/>
                <a:latin typeface="Arial" panose="020B0604020202020204" pitchFamily="34" charset="0"/>
                <a:cs typeface="Arial" panose="020B0604020202020204" pitchFamily="34" charset="0"/>
              </a:rPr>
              <a:t> </a:t>
            </a:r>
            <a:r>
              <a:rPr lang="en-GB" sz="2400" b="0" i="0" dirty="0" err="1">
                <a:solidFill>
                  <a:srgbClr val="222222"/>
                </a:solidFill>
                <a:effectLst/>
                <a:latin typeface="Arial" panose="020B0604020202020204" pitchFamily="34" charset="0"/>
                <a:cs typeface="Arial" panose="020B0604020202020204" pitchFamily="34" charset="0"/>
              </a:rPr>
              <a:t>một</a:t>
            </a:r>
            <a:r>
              <a:rPr lang="en-GB" sz="2400" b="0" i="0" dirty="0">
                <a:solidFill>
                  <a:srgbClr val="222222"/>
                </a:solidFill>
                <a:effectLst/>
                <a:latin typeface="Arial" panose="020B0604020202020204" pitchFamily="34" charset="0"/>
                <a:cs typeface="Arial" panose="020B0604020202020204" pitchFamily="34" charset="0"/>
              </a:rPr>
              <a:t> </a:t>
            </a:r>
            <a:r>
              <a:rPr lang="en-GB" sz="2400" b="0" i="0" dirty="0" err="1">
                <a:solidFill>
                  <a:srgbClr val="222222"/>
                </a:solidFill>
                <a:effectLst/>
                <a:latin typeface="Arial" panose="020B0604020202020204" pitchFamily="34" charset="0"/>
                <a:cs typeface="Arial" panose="020B0604020202020204" pitchFamily="34" charset="0"/>
              </a:rPr>
              <a:t>danh</a:t>
            </a:r>
            <a:r>
              <a:rPr lang="en-GB" sz="2400" b="0" i="0" dirty="0">
                <a:solidFill>
                  <a:srgbClr val="222222"/>
                </a:solidFill>
                <a:effectLst/>
                <a:latin typeface="Arial" panose="020B0604020202020204" pitchFamily="34" charset="0"/>
                <a:cs typeface="Arial" panose="020B0604020202020204" pitchFamily="34" charset="0"/>
              </a:rPr>
              <a:t> </a:t>
            </a:r>
            <a:r>
              <a:rPr lang="en-GB" sz="2400" b="0" i="0" dirty="0" err="1">
                <a:solidFill>
                  <a:srgbClr val="222222"/>
                </a:solidFill>
                <a:effectLst/>
                <a:latin typeface="Arial" panose="020B0604020202020204" pitchFamily="34" charset="0"/>
                <a:cs typeface="Arial" panose="020B0604020202020204" pitchFamily="34" charset="0"/>
              </a:rPr>
              <a:t>sách</a:t>
            </a:r>
            <a:r>
              <a:rPr lang="en-GB" sz="2400" b="0" i="0" dirty="0">
                <a:solidFill>
                  <a:srgbClr val="222222"/>
                </a:solidFill>
                <a:effectLst/>
                <a:latin typeface="Arial" panose="020B0604020202020204" pitchFamily="34" charset="0"/>
                <a:cs typeface="Arial" panose="020B0604020202020204" pitchFamily="34" charset="0"/>
              </a:rPr>
              <a:t> Resource.</a:t>
            </a:r>
          </a:p>
          <a:p>
            <a:pPr marL="0" indent="0">
              <a:lnSpc>
                <a:spcPct val="100000"/>
              </a:lnSpc>
              <a:buNone/>
            </a:pPr>
            <a:r>
              <a:rPr lang="en-GB" sz="2400" dirty="0">
                <a:solidFill>
                  <a:srgbClr val="222222"/>
                </a:solidFill>
                <a:latin typeface="Arial" panose="020B0604020202020204" pitchFamily="34" charset="0"/>
                <a:cs typeface="Arial" panose="020B0604020202020204" pitchFamily="34" charset="0"/>
              </a:rPr>
              <a:t>	-	</a:t>
            </a:r>
            <a:r>
              <a:rPr lang="en-US" sz="2400" b="1" i="0" dirty="0">
                <a:solidFill>
                  <a:srgbClr val="222222"/>
                </a:solidFill>
                <a:effectLst/>
                <a:latin typeface="Arial" panose="020B0604020202020204" pitchFamily="34" charset="0"/>
                <a:cs typeface="Arial" panose="020B0604020202020204" pitchFamily="34" charset="0"/>
              </a:rPr>
              <a:t>POST (CREATE):</a:t>
            </a:r>
            <a:r>
              <a:rPr lang="en-US" sz="2400" b="0" i="0" dirty="0">
                <a:solidFill>
                  <a:srgbClr val="222222"/>
                </a:solidFill>
                <a:effectLst/>
                <a:latin typeface="Arial" panose="020B0604020202020204" pitchFamily="34" charset="0"/>
                <a:cs typeface="Arial" panose="020B0604020202020204" pitchFamily="34" charset="0"/>
              </a:rPr>
              <a:t> </a:t>
            </a:r>
            <a:r>
              <a:rPr lang="en-US" sz="2400" b="0" i="0" dirty="0" err="1">
                <a:solidFill>
                  <a:srgbClr val="222222"/>
                </a:solidFill>
                <a:effectLst/>
                <a:latin typeface="Arial" panose="020B0604020202020204" pitchFamily="34" charset="0"/>
                <a:cs typeface="Arial" panose="020B0604020202020204" pitchFamily="34" charset="0"/>
              </a:rPr>
              <a:t>Tạo</a:t>
            </a:r>
            <a:r>
              <a:rPr lang="en-US" sz="2400" b="0" i="0" dirty="0">
                <a:solidFill>
                  <a:srgbClr val="222222"/>
                </a:solidFill>
                <a:effectLst/>
                <a:latin typeface="Arial" panose="020B0604020202020204" pitchFamily="34" charset="0"/>
                <a:cs typeface="Arial" panose="020B0604020202020204" pitchFamily="34" charset="0"/>
              </a:rPr>
              <a:t> </a:t>
            </a:r>
            <a:r>
              <a:rPr lang="en-US" sz="2400" b="0" i="0" dirty="0" err="1">
                <a:solidFill>
                  <a:srgbClr val="222222"/>
                </a:solidFill>
                <a:effectLst/>
                <a:latin typeface="Arial" panose="020B0604020202020204" pitchFamily="34" charset="0"/>
                <a:cs typeface="Arial" panose="020B0604020202020204" pitchFamily="34" charset="0"/>
              </a:rPr>
              <a:t>mới</a:t>
            </a:r>
            <a:r>
              <a:rPr lang="en-US" sz="2400" b="0" i="0" dirty="0">
                <a:solidFill>
                  <a:srgbClr val="222222"/>
                </a:solidFill>
                <a:effectLst/>
                <a:latin typeface="Arial" panose="020B0604020202020204" pitchFamily="34" charset="0"/>
                <a:cs typeface="Arial" panose="020B0604020202020204" pitchFamily="34" charset="0"/>
              </a:rPr>
              <a:t> </a:t>
            </a:r>
            <a:r>
              <a:rPr lang="en-US" sz="2400" b="0" i="0" dirty="0" err="1">
                <a:solidFill>
                  <a:srgbClr val="222222"/>
                </a:solidFill>
                <a:effectLst/>
                <a:latin typeface="Arial" panose="020B0604020202020204" pitchFamily="34" charset="0"/>
                <a:cs typeface="Arial" panose="020B0604020202020204" pitchFamily="34" charset="0"/>
              </a:rPr>
              <a:t>một</a:t>
            </a:r>
            <a:r>
              <a:rPr lang="en-US" sz="2400" b="0" i="0" dirty="0">
                <a:solidFill>
                  <a:srgbClr val="222222"/>
                </a:solidFill>
                <a:effectLst/>
                <a:latin typeface="Arial" panose="020B0604020202020204" pitchFamily="34" charset="0"/>
                <a:cs typeface="Arial" panose="020B0604020202020204" pitchFamily="34" charset="0"/>
              </a:rPr>
              <a:t> Resource.</a:t>
            </a:r>
          </a:p>
          <a:p>
            <a:pPr marL="0" indent="0">
              <a:lnSpc>
                <a:spcPct val="100000"/>
              </a:lnSpc>
              <a:buNone/>
            </a:pPr>
            <a:r>
              <a:rPr lang="en-GB" sz="2400" dirty="0">
                <a:solidFill>
                  <a:srgbClr val="222222"/>
                </a:solidFill>
                <a:latin typeface="Arial" panose="020B0604020202020204" pitchFamily="34" charset="0"/>
                <a:cs typeface="Arial" panose="020B0604020202020204" pitchFamily="34" charset="0"/>
              </a:rPr>
              <a:t>	-	</a:t>
            </a:r>
            <a:r>
              <a:rPr lang="en-US" sz="2400" b="1" i="0" dirty="0">
                <a:solidFill>
                  <a:srgbClr val="222222"/>
                </a:solidFill>
                <a:effectLst/>
                <a:latin typeface="Arial" panose="020B0604020202020204" pitchFamily="34" charset="0"/>
                <a:cs typeface="Arial" panose="020B0604020202020204" pitchFamily="34" charset="0"/>
              </a:rPr>
              <a:t>PUT (UPDATE): </a:t>
            </a:r>
            <a:r>
              <a:rPr lang="en-US" sz="2400" b="0" i="0" dirty="0" err="1">
                <a:solidFill>
                  <a:srgbClr val="222222"/>
                </a:solidFill>
                <a:effectLst/>
                <a:latin typeface="Arial" panose="020B0604020202020204" pitchFamily="34" charset="0"/>
                <a:cs typeface="Arial" panose="020B0604020202020204" pitchFamily="34" charset="0"/>
              </a:rPr>
              <a:t>Cập</a:t>
            </a:r>
            <a:r>
              <a:rPr lang="en-US" sz="2400" b="0" i="0" dirty="0">
                <a:solidFill>
                  <a:srgbClr val="222222"/>
                </a:solidFill>
                <a:effectLst/>
                <a:latin typeface="Arial" panose="020B0604020202020204" pitchFamily="34" charset="0"/>
                <a:cs typeface="Arial" panose="020B0604020202020204" pitchFamily="34" charset="0"/>
              </a:rPr>
              <a:t> </a:t>
            </a:r>
            <a:r>
              <a:rPr lang="en-US" sz="2400" b="0" i="0" dirty="0" err="1">
                <a:solidFill>
                  <a:srgbClr val="222222"/>
                </a:solidFill>
                <a:effectLst/>
                <a:latin typeface="Arial" panose="020B0604020202020204" pitchFamily="34" charset="0"/>
                <a:cs typeface="Arial" panose="020B0604020202020204" pitchFamily="34" charset="0"/>
              </a:rPr>
              <a:t>nhật</a:t>
            </a:r>
            <a:r>
              <a:rPr lang="en-US" sz="2400" b="0" i="0" dirty="0">
                <a:solidFill>
                  <a:srgbClr val="222222"/>
                </a:solidFill>
                <a:effectLst/>
                <a:latin typeface="Arial" panose="020B0604020202020204" pitchFamily="34" charset="0"/>
                <a:cs typeface="Arial" panose="020B0604020202020204" pitchFamily="34" charset="0"/>
              </a:rPr>
              <a:t> </a:t>
            </a:r>
            <a:r>
              <a:rPr lang="en-US" sz="2400" b="0" i="0" dirty="0" err="1">
                <a:solidFill>
                  <a:srgbClr val="222222"/>
                </a:solidFill>
                <a:effectLst/>
                <a:latin typeface="Arial" panose="020B0604020202020204" pitchFamily="34" charset="0"/>
                <a:cs typeface="Arial" panose="020B0604020202020204" pitchFamily="34" charset="0"/>
              </a:rPr>
              <a:t>thông</a:t>
            </a:r>
            <a:r>
              <a:rPr lang="en-US" sz="2400" b="0" i="0" dirty="0">
                <a:solidFill>
                  <a:srgbClr val="222222"/>
                </a:solidFill>
                <a:effectLst/>
                <a:latin typeface="Arial" panose="020B0604020202020204" pitchFamily="34" charset="0"/>
                <a:cs typeface="Arial" panose="020B0604020202020204" pitchFamily="34" charset="0"/>
              </a:rPr>
              <a:t> tin </a:t>
            </a:r>
            <a:r>
              <a:rPr lang="en-US" sz="2400" b="0" i="0" dirty="0" err="1">
                <a:solidFill>
                  <a:srgbClr val="222222"/>
                </a:solidFill>
                <a:effectLst/>
                <a:latin typeface="Arial" panose="020B0604020202020204" pitchFamily="34" charset="0"/>
                <a:cs typeface="Arial" panose="020B0604020202020204" pitchFamily="34" charset="0"/>
              </a:rPr>
              <a:t>cho</a:t>
            </a:r>
            <a:r>
              <a:rPr lang="en-US" sz="2400" b="0" i="0" dirty="0">
                <a:solidFill>
                  <a:srgbClr val="222222"/>
                </a:solidFill>
                <a:effectLst/>
                <a:latin typeface="Arial" panose="020B0604020202020204" pitchFamily="34" charset="0"/>
                <a:cs typeface="Arial" panose="020B0604020202020204" pitchFamily="34" charset="0"/>
              </a:rPr>
              <a:t> Resource.</a:t>
            </a:r>
          </a:p>
          <a:p>
            <a:pPr marL="0" indent="0">
              <a:lnSpc>
                <a:spcPct val="100000"/>
              </a:lnSpc>
              <a:buNone/>
            </a:pPr>
            <a:r>
              <a:rPr lang="en-US" sz="2400" dirty="0">
                <a:solidFill>
                  <a:srgbClr val="222222"/>
                </a:solidFill>
                <a:latin typeface="Arial" panose="020B0604020202020204" pitchFamily="34" charset="0"/>
                <a:cs typeface="Arial" panose="020B0604020202020204" pitchFamily="34" charset="0"/>
              </a:rPr>
              <a:t>	-	</a:t>
            </a:r>
            <a:r>
              <a:rPr lang="en-GB" sz="2400" b="1" i="0" dirty="0">
                <a:solidFill>
                  <a:srgbClr val="222222"/>
                </a:solidFill>
                <a:effectLst/>
                <a:latin typeface="Arial" panose="020B0604020202020204" pitchFamily="34" charset="0"/>
                <a:cs typeface="Arial" panose="020B0604020202020204" pitchFamily="34" charset="0"/>
              </a:rPr>
              <a:t>DELETE (DELETE): </a:t>
            </a:r>
            <a:r>
              <a:rPr lang="en-GB" sz="2400" b="0" i="0" dirty="0" err="1">
                <a:solidFill>
                  <a:srgbClr val="222222"/>
                </a:solidFill>
                <a:effectLst/>
                <a:latin typeface="Arial" panose="020B0604020202020204" pitchFamily="34" charset="0"/>
                <a:cs typeface="Arial" panose="020B0604020202020204" pitchFamily="34" charset="0"/>
              </a:rPr>
              <a:t>Xoá</a:t>
            </a:r>
            <a:r>
              <a:rPr lang="en-GB" sz="2400" b="0" i="0" dirty="0">
                <a:solidFill>
                  <a:srgbClr val="222222"/>
                </a:solidFill>
                <a:effectLst/>
                <a:latin typeface="Arial" panose="020B0604020202020204" pitchFamily="34" charset="0"/>
                <a:cs typeface="Arial" panose="020B0604020202020204" pitchFamily="34" charset="0"/>
              </a:rPr>
              <a:t> </a:t>
            </a:r>
            <a:r>
              <a:rPr lang="en-GB" sz="2400" b="0" i="0" dirty="0" err="1">
                <a:solidFill>
                  <a:srgbClr val="222222"/>
                </a:solidFill>
                <a:effectLst/>
                <a:latin typeface="Arial" panose="020B0604020202020204" pitchFamily="34" charset="0"/>
                <a:cs typeface="Arial" panose="020B0604020202020204" pitchFamily="34" charset="0"/>
              </a:rPr>
              <a:t>một</a:t>
            </a:r>
            <a:r>
              <a:rPr lang="en-GB" sz="2400" b="0" i="0" dirty="0">
                <a:solidFill>
                  <a:srgbClr val="222222"/>
                </a:solidFill>
                <a:effectLst/>
                <a:latin typeface="Arial" panose="020B0604020202020204" pitchFamily="34" charset="0"/>
                <a:cs typeface="Arial" panose="020B0604020202020204" pitchFamily="34" charset="0"/>
              </a:rPr>
              <a:t> Resource.</a:t>
            </a:r>
          </a:p>
          <a:p>
            <a:pPr marL="0" indent="0">
              <a:buNone/>
            </a:pPr>
            <a:endParaRPr lang="en-US" sz="1600" b="0" i="0" dirty="0">
              <a:solidFill>
                <a:srgbClr val="222222"/>
              </a:solidFill>
              <a:effectLst/>
              <a:latin typeface="Verdana" panose="020B0604030504040204" pitchFamily="34" charset="0"/>
            </a:endParaRPr>
          </a:p>
          <a:p>
            <a:pPr marL="0" indent="0">
              <a:buNone/>
            </a:pPr>
            <a:endParaRPr lang="en-US" sz="2400" b="0" i="0" dirty="0">
              <a:solidFill>
                <a:srgbClr val="222222"/>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195927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2FB0B-15EC-453B-BC9B-69AD35DDCEA3}"/>
              </a:ext>
            </a:extLst>
          </p:cNvPr>
          <p:cNvSpPr>
            <a:spLocks noGrp="1"/>
          </p:cNvSpPr>
          <p:nvPr>
            <p:ph type="ctrTitle"/>
          </p:nvPr>
        </p:nvSpPr>
        <p:spPr/>
        <p:txBody>
          <a:bodyPr>
            <a:normAutofit fontScale="90000"/>
          </a:bodyPr>
          <a:lstStyle/>
          <a:p>
            <a:r>
              <a:rPr lang="en-US" b="1" cap="all" spc="400" dirty="0" err="1">
                <a:solidFill>
                  <a:schemeClr val="bg1"/>
                </a:solidFill>
                <a:latin typeface="+mn-lt"/>
              </a:rPr>
              <a:t>Cách</a:t>
            </a:r>
            <a:r>
              <a:rPr lang="en-US" b="1" cap="all" spc="400" dirty="0">
                <a:solidFill>
                  <a:schemeClr val="bg1"/>
                </a:solidFill>
                <a:latin typeface="+mn-lt"/>
              </a:rPr>
              <a:t> design database </a:t>
            </a:r>
            <a:r>
              <a:rPr lang="en-US" b="1" cap="all" spc="400" dirty="0" err="1">
                <a:solidFill>
                  <a:schemeClr val="bg1"/>
                </a:solidFill>
                <a:latin typeface="+mn-lt"/>
              </a:rPr>
              <a:t>bằng</a:t>
            </a:r>
            <a:r>
              <a:rPr lang="en-US" b="1" cap="all" spc="400" dirty="0">
                <a:solidFill>
                  <a:schemeClr val="bg1"/>
                </a:solidFill>
                <a:latin typeface="+mn-lt"/>
              </a:rPr>
              <a:t> </a:t>
            </a:r>
            <a:r>
              <a:rPr lang="en-US" b="1" cap="all" spc="400" dirty="0" err="1">
                <a:solidFill>
                  <a:schemeClr val="bg1"/>
                </a:solidFill>
                <a:latin typeface="+mn-lt"/>
              </a:rPr>
              <a:t>erd</a:t>
            </a:r>
            <a:endParaRPr lang="en-US" dirty="0"/>
          </a:p>
        </p:txBody>
      </p:sp>
    </p:spTree>
    <p:extLst>
      <p:ext uri="{BB962C8B-B14F-4D97-AF65-F5344CB8AC3E}">
        <p14:creationId xmlns:p14="http://schemas.microsoft.com/office/powerpoint/2010/main" val="222788251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5E27C7C-4B68-4BBC-BF36-8959D8493E4A}"/>
              </a:ext>
            </a:extLst>
          </p:cNvPr>
          <p:cNvSpPr>
            <a:spLocks noGrp="1"/>
          </p:cNvSpPr>
          <p:nvPr>
            <p:ph type="title"/>
          </p:nvPr>
        </p:nvSpPr>
        <p:spPr/>
        <p:txBody>
          <a:bodyPr>
            <a:normAutofit/>
          </a:bodyPr>
          <a:lstStyle/>
          <a:p>
            <a:r>
              <a:rPr lang="en-US" b="1" dirty="0" err="1">
                <a:latin typeface="Arial" panose="020B0604020202020204" pitchFamily="34" charset="0"/>
                <a:cs typeface="Arial" panose="020B0604020202020204" pitchFamily="34" charset="0"/>
              </a:rPr>
              <a:t>Sử</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dụng</a:t>
            </a:r>
            <a:r>
              <a:rPr lang="en-US" b="1" dirty="0">
                <a:latin typeface="Arial" panose="020B0604020202020204" pitchFamily="34" charset="0"/>
                <a:cs typeface="Arial" panose="020B0604020202020204" pitchFamily="34" charset="0"/>
              </a:rPr>
              <a:t> Restful API</a:t>
            </a:r>
            <a:endParaRPr lang="en-US" sz="5400" b="1" dirty="0">
              <a:latin typeface="Arial" panose="020B0604020202020204" pitchFamily="34" charset="0"/>
              <a:cs typeface="Arial" panose="020B0604020202020204" pitchFamily="34" charset="0"/>
            </a:endParaRPr>
          </a:p>
        </p:txBody>
      </p:sp>
      <p:sp>
        <p:nvSpPr>
          <p:cNvPr id="7" name="Slide Number Placeholder 5">
            <a:extLst>
              <a:ext uri="{FF2B5EF4-FFF2-40B4-BE49-F238E27FC236}">
                <a16:creationId xmlns:a16="http://schemas.microsoft.com/office/drawing/2014/main" id="{4ECDE54D-4BD2-4764-A36A-8487DB61E7A6}"/>
              </a:ext>
            </a:extLst>
          </p:cNvPr>
          <p:cNvSpPr>
            <a:spLocks noGrp="1"/>
          </p:cNvSpPr>
          <p:nvPr>
            <p:ph type="sldNum" sz="quarter" idx="12"/>
          </p:nvPr>
        </p:nvSpPr>
        <p:spPr>
          <a:xfrm>
            <a:off x="8610600" y="6356350"/>
            <a:ext cx="2743200" cy="365125"/>
          </a:xfrm>
        </p:spPr>
        <p:txBody>
          <a:bodyPr/>
          <a:lstStyle/>
          <a:p>
            <a:fld id="{D8DA9DAA-006C-4F4B-980E-E3DF019B24E2}" type="slidenum">
              <a:rPr lang="en-US" b="1" cap="all" spc="100" smtClean="0">
                <a:solidFill>
                  <a:schemeClr val="accent2"/>
                </a:solidFill>
                <a:latin typeface="Arial" panose="020B0604020202020204" pitchFamily="34" charset="0"/>
                <a:cs typeface="Arial" panose="020B0604020202020204" pitchFamily="34" charset="0"/>
              </a:rPr>
              <a:t>30</a:t>
            </a:fld>
            <a:endParaRPr lang="en-US" b="1" cap="all" spc="100" dirty="0">
              <a:solidFill>
                <a:schemeClr val="accent2"/>
              </a:solidFill>
              <a:latin typeface="Arial" panose="020B0604020202020204" pitchFamily="34" charset="0"/>
              <a:cs typeface="Arial" panose="020B0604020202020204" pitchFamily="34" charset="0"/>
            </a:endParaRPr>
          </a:p>
        </p:txBody>
      </p:sp>
      <p:sp>
        <p:nvSpPr>
          <p:cNvPr id="8" name="Content Placeholder 7">
            <a:extLst>
              <a:ext uri="{FF2B5EF4-FFF2-40B4-BE49-F238E27FC236}">
                <a16:creationId xmlns:a16="http://schemas.microsoft.com/office/drawing/2014/main" id="{35A19224-061A-4EC8-9B06-437BDC2C0EC8}"/>
              </a:ext>
            </a:extLst>
          </p:cNvPr>
          <p:cNvSpPr>
            <a:spLocks noGrp="1"/>
          </p:cNvSpPr>
          <p:nvPr>
            <p:ph idx="1"/>
          </p:nvPr>
        </p:nvSpPr>
        <p:spPr/>
        <p:txBody>
          <a:bodyPr>
            <a:normAutofit/>
          </a:bodyPr>
          <a:lstStyle/>
          <a:p>
            <a:pPr>
              <a:buFont typeface="Wingdings" panose="05000000000000000000" pitchFamily="2" charset="2"/>
              <a:buChar char="v"/>
            </a:pPr>
            <a:r>
              <a:rPr lang="en-US" sz="2400" b="1" dirty="0" err="1">
                <a:solidFill>
                  <a:srgbClr val="222222"/>
                </a:solidFill>
                <a:latin typeface="Arial" panose="020B0604020202020204" pitchFamily="34" charset="0"/>
                <a:cs typeface="Arial" panose="020B0604020202020204" pitchFamily="34" charset="0"/>
              </a:rPr>
              <a:t>Bước</a:t>
            </a:r>
            <a:r>
              <a:rPr lang="en-US" sz="2400" b="1" dirty="0">
                <a:solidFill>
                  <a:srgbClr val="222222"/>
                </a:solidFill>
                <a:latin typeface="Arial" panose="020B0604020202020204" pitchFamily="34" charset="0"/>
                <a:cs typeface="Arial" panose="020B0604020202020204" pitchFamily="34" charset="0"/>
              </a:rPr>
              <a:t> 1 : </a:t>
            </a:r>
            <a:r>
              <a:rPr lang="en-US" sz="2400" dirty="0" err="1">
                <a:solidFill>
                  <a:srgbClr val="222222"/>
                </a:solidFill>
                <a:latin typeface="Arial" panose="020B0604020202020204" pitchFamily="34" charset="0"/>
                <a:cs typeface="Arial" panose="020B0604020202020204" pitchFamily="34" charset="0"/>
              </a:rPr>
              <a:t>Tạo</a:t>
            </a:r>
            <a:r>
              <a:rPr lang="en-US" sz="2400" dirty="0">
                <a:solidFill>
                  <a:srgbClr val="222222"/>
                </a:solidFill>
                <a:latin typeface="Arial" panose="020B0604020202020204" pitchFamily="34" charset="0"/>
                <a:cs typeface="Arial" panose="020B0604020202020204" pitchFamily="34" charset="0"/>
              </a:rPr>
              <a:t> project.</a:t>
            </a:r>
            <a:endParaRPr lang="en-US" sz="2400" b="0" i="0" dirty="0">
              <a:solidFill>
                <a:srgbClr val="222222"/>
              </a:solidFill>
              <a:effectLst/>
              <a:latin typeface="Arial" panose="020B0604020202020204" pitchFamily="34" charset="0"/>
              <a:cs typeface="Arial" panose="020B0604020202020204" pitchFamily="34" charset="0"/>
            </a:endParaRPr>
          </a:p>
          <a:p>
            <a:pPr marL="0" indent="0">
              <a:buNone/>
            </a:pPr>
            <a:endParaRPr lang="en-US" sz="2400" b="0" i="0" dirty="0">
              <a:solidFill>
                <a:srgbClr val="222222"/>
              </a:solidFill>
              <a:effectLst/>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6A087692-1155-48B3-8502-042615738138}"/>
              </a:ext>
            </a:extLst>
          </p:cNvPr>
          <p:cNvPicPr>
            <a:picLocks noChangeAspect="1"/>
          </p:cNvPicPr>
          <p:nvPr/>
        </p:nvPicPr>
        <p:blipFill>
          <a:blip r:embed="rId2"/>
          <a:stretch>
            <a:fillRect/>
          </a:stretch>
        </p:blipFill>
        <p:spPr>
          <a:xfrm>
            <a:off x="3070748" y="2494068"/>
            <a:ext cx="6273277" cy="4227407"/>
          </a:xfrm>
          <a:prstGeom prst="rect">
            <a:avLst/>
          </a:prstGeom>
        </p:spPr>
      </p:pic>
    </p:spTree>
    <p:extLst>
      <p:ext uri="{BB962C8B-B14F-4D97-AF65-F5344CB8AC3E}">
        <p14:creationId xmlns:p14="http://schemas.microsoft.com/office/powerpoint/2010/main" val="5053198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5E27C7C-4B68-4BBC-BF36-8959D8493E4A}"/>
              </a:ext>
            </a:extLst>
          </p:cNvPr>
          <p:cNvSpPr>
            <a:spLocks noGrp="1"/>
          </p:cNvSpPr>
          <p:nvPr>
            <p:ph type="title"/>
          </p:nvPr>
        </p:nvSpPr>
        <p:spPr/>
        <p:txBody>
          <a:bodyPr>
            <a:normAutofit/>
          </a:bodyPr>
          <a:lstStyle/>
          <a:p>
            <a:r>
              <a:rPr lang="en-US" b="1" dirty="0" err="1">
                <a:latin typeface="Arial" panose="020B0604020202020204" pitchFamily="34" charset="0"/>
                <a:cs typeface="Arial" panose="020B0604020202020204" pitchFamily="34" charset="0"/>
              </a:rPr>
              <a:t>Sử</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dụng</a:t>
            </a:r>
            <a:r>
              <a:rPr lang="en-US" b="1" dirty="0">
                <a:latin typeface="Arial" panose="020B0604020202020204" pitchFamily="34" charset="0"/>
                <a:cs typeface="Arial" panose="020B0604020202020204" pitchFamily="34" charset="0"/>
              </a:rPr>
              <a:t> Restful API</a:t>
            </a:r>
            <a:endParaRPr lang="en-US" sz="5400" b="1" dirty="0">
              <a:latin typeface="Arial" panose="020B0604020202020204" pitchFamily="34" charset="0"/>
              <a:cs typeface="Arial" panose="020B0604020202020204" pitchFamily="34" charset="0"/>
            </a:endParaRPr>
          </a:p>
        </p:txBody>
      </p:sp>
      <p:sp>
        <p:nvSpPr>
          <p:cNvPr id="7" name="Slide Number Placeholder 5">
            <a:extLst>
              <a:ext uri="{FF2B5EF4-FFF2-40B4-BE49-F238E27FC236}">
                <a16:creationId xmlns:a16="http://schemas.microsoft.com/office/drawing/2014/main" id="{4ECDE54D-4BD2-4764-A36A-8487DB61E7A6}"/>
              </a:ext>
            </a:extLst>
          </p:cNvPr>
          <p:cNvSpPr>
            <a:spLocks noGrp="1"/>
          </p:cNvSpPr>
          <p:nvPr>
            <p:ph type="sldNum" sz="quarter" idx="12"/>
          </p:nvPr>
        </p:nvSpPr>
        <p:spPr>
          <a:xfrm>
            <a:off x="8610600" y="6356350"/>
            <a:ext cx="2743200" cy="365125"/>
          </a:xfrm>
        </p:spPr>
        <p:txBody>
          <a:bodyPr/>
          <a:lstStyle/>
          <a:p>
            <a:fld id="{D8DA9DAA-006C-4F4B-980E-E3DF019B24E2}" type="slidenum">
              <a:rPr lang="en-US" b="1" cap="all" spc="100" smtClean="0">
                <a:solidFill>
                  <a:schemeClr val="accent2"/>
                </a:solidFill>
                <a:latin typeface="Arial" panose="020B0604020202020204" pitchFamily="34" charset="0"/>
                <a:cs typeface="Arial" panose="020B0604020202020204" pitchFamily="34" charset="0"/>
              </a:rPr>
              <a:t>31</a:t>
            </a:fld>
            <a:endParaRPr lang="en-US" b="1" cap="all" spc="100" dirty="0">
              <a:solidFill>
                <a:schemeClr val="accent2"/>
              </a:solidFill>
              <a:latin typeface="Arial" panose="020B0604020202020204" pitchFamily="34" charset="0"/>
              <a:cs typeface="Arial" panose="020B0604020202020204" pitchFamily="34" charset="0"/>
            </a:endParaRPr>
          </a:p>
        </p:txBody>
      </p:sp>
      <p:sp>
        <p:nvSpPr>
          <p:cNvPr id="8" name="Content Placeholder 7">
            <a:extLst>
              <a:ext uri="{FF2B5EF4-FFF2-40B4-BE49-F238E27FC236}">
                <a16:creationId xmlns:a16="http://schemas.microsoft.com/office/drawing/2014/main" id="{35A19224-061A-4EC8-9B06-437BDC2C0EC8}"/>
              </a:ext>
            </a:extLst>
          </p:cNvPr>
          <p:cNvSpPr>
            <a:spLocks noGrp="1"/>
          </p:cNvSpPr>
          <p:nvPr>
            <p:ph idx="1"/>
          </p:nvPr>
        </p:nvSpPr>
        <p:spPr/>
        <p:txBody>
          <a:bodyPr>
            <a:normAutofit/>
          </a:bodyPr>
          <a:lstStyle/>
          <a:p>
            <a:pPr>
              <a:buFont typeface="Wingdings" panose="05000000000000000000" pitchFamily="2" charset="2"/>
              <a:buChar char="v"/>
            </a:pPr>
            <a:r>
              <a:rPr lang="en-US" sz="2400" b="1" dirty="0" err="1">
                <a:solidFill>
                  <a:srgbClr val="222222"/>
                </a:solidFill>
                <a:latin typeface="Arial" panose="020B0604020202020204" pitchFamily="34" charset="0"/>
                <a:cs typeface="Arial" panose="020B0604020202020204" pitchFamily="34" charset="0"/>
              </a:rPr>
              <a:t>Bước</a:t>
            </a:r>
            <a:r>
              <a:rPr lang="en-US" sz="2400" b="1" dirty="0">
                <a:solidFill>
                  <a:srgbClr val="222222"/>
                </a:solidFill>
                <a:latin typeface="Arial" panose="020B0604020202020204" pitchFamily="34" charset="0"/>
                <a:cs typeface="Arial" panose="020B0604020202020204" pitchFamily="34" charset="0"/>
              </a:rPr>
              <a:t> 2: </a:t>
            </a:r>
            <a:r>
              <a:rPr lang="en-US" sz="2400" dirty="0" err="1">
                <a:solidFill>
                  <a:srgbClr val="222222"/>
                </a:solidFill>
                <a:latin typeface="Arial" panose="020B0604020202020204" pitchFamily="34" charset="0"/>
                <a:cs typeface="Arial" panose="020B0604020202020204" pitchFamily="34" charset="0"/>
              </a:rPr>
              <a:t>Tạo</a:t>
            </a:r>
            <a:r>
              <a:rPr lang="en-US" sz="2400" dirty="0">
                <a:solidFill>
                  <a:srgbClr val="222222"/>
                </a:solidFill>
                <a:latin typeface="Arial" panose="020B0604020202020204" pitchFamily="34" charset="0"/>
                <a:cs typeface="Arial" panose="020B0604020202020204" pitchFamily="34" charset="0"/>
              </a:rPr>
              <a:t> API controller</a:t>
            </a:r>
            <a:endParaRPr lang="en-US" sz="2400" b="0" i="0" dirty="0">
              <a:solidFill>
                <a:srgbClr val="222222"/>
              </a:solidFill>
              <a:effectLst/>
              <a:latin typeface="Arial" panose="020B0604020202020204" pitchFamily="34" charset="0"/>
              <a:cs typeface="Arial" panose="020B0604020202020204" pitchFamily="34" charset="0"/>
            </a:endParaRPr>
          </a:p>
          <a:p>
            <a:pPr marL="0" indent="0">
              <a:buNone/>
            </a:pPr>
            <a:endParaRPr lang="en-US" sz="2400" b="0" i="0" dirty="0">
              <a:solidFill>
                <a:srgbClr val="222222"/>
              </a:solidFill>
              <a:effectLst/>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D61E018D-2480-401D-B06B-AD87E0E73A81}"/>
              </a:ext>
            </a:extLst>
          </p:cNvPr>
          <p:cNvPicPr>
            <a:picLocks noChangeAspect="1"/>
          </p:cNvPicPr>
          <p:nvPr/>
        </p:nvPicPr>
        <p:blipFill>
          <a:blip r:embed="rId2"/>
          <a:stretch>
            <a:fillRect/>
          </a:stretch>
        </p:blipFill>
        <p:spPr>
          <a:xfrm>
            <a:off x="3027033" y="2370137"/>
            <a:ext cx="6137934" cy="4244975"/>
          </a:xfrm>
          <a:prstGeom prst="rect">
            <a:avLst/>
          </a:prstGeom>
        </p:spPr>
      </p:pic>
    </p:spTree>
    <p:extLst>
      <p:ext uri="{BB962C8B-B14F-4D97-AF65-F5344CB8AC3E}">
        <p14:creationId xmlns:p14="http://schemas.microsoft.com/office/powerpoint/2010/main" val="17417794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5E27C7C-4B68-4BBC-BF36-8959D8493E4A}"/>
              </a:ext>
            </a:extLst>
          </p:cNvPr>
          <p:cNvSpPr>
            <a:spLocks noGrp="1"/>
          </p:cNvSpPr>
          <p:nvPr>
            <p:ph type="title"/>
          </p:nvPr>
        </p:nvSpPr>
        <p:spPr/>
        <p:txBody>
          <a:bodyPr>
            <a:normAutofit/>
          </a:bodyPr>
          <a:lstStyle/>
          <a:p>
            <a:r>
              <a:rPr lang="en-US" b="1" dirty="0" err="1">
                <a:latin typeface="Arial" panose="020B0604020202020204" pitchFamily="34" charset="0"/>
                <a:cs typeface="Arial" panose="020B0604020202020204" pitchFamily="34" charset="0"/>
              </a:rPr>
              <a:t>Sử</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dụng</a:t>
            </a:r>
            <a:r>
              <a:rPr lang="en-US" b="1" dirty="0">
                <a:latin typeface="Arial" panose="020B0604020202020204" pitchFamily="34" charset="0"/>
                <a:cs typeface="Arial" panose="020B0604020202020204" pitchFamily="34" charset="0"/>
              </a:rPr>
              <a:t> Restful API</a:t>
            </a:r>
            <a:endParaRPr lang="en-US" sz="5400" b="1" dirty="0">
              <a:latin typeface="Arial" panose="020B0604020202020204" pitchFamily="34" charset="0"/>
              <a:cs typeface="Arial" panose="020B0604020202020204" pitchFamily="34" charset="0"/>
            </a:endParaRPr>
          </a:p>
        </p:txBody>
      </p:sp>
      <p:sp>
        <p:nvSpPr>
          <p:cNvPr id="7" name="Slide Number Placeholder 5">
            <a:extLst>
              <a:ext uri="{FF2B5EF4-FFF2-40B4-BE49-F238E27FC236}">
                <a16:creationId xmlns:a16="http://schemas.microsoft.com/office/drawing/2014/main" id="{4ECDE54D-4BD2-4764-A36A-8487DB61E7A6}"/>
              </a:ext>
            </a:extLst>
          </p:cNvPr>
          <p:cNvSpPr>
            <a:spLocks noGrp="1"/>
          </p:cNvSpPr>
          <p:nvPr>
            <p:ph type="sldNum" sz="quarter" idx="12"/>
          </p:nvPr>
        </p:nvSpPr>
        <p:spPr>
          <a:xfrm>
            <a:off x="8610600" y="6356350"/>
            <a:ext cx="2743200" cy="365125"/>
          </a:xfrm>
        </p:spPr>
        <p:txBody>
          <a:bodyPr/>
          <a:lstStyle/>
          <a:p>
            <a:fld id="{D8DA9DAA-006C-4F4B-980E-E3DF019B24E2}" type="slidenum">
              <a:rPr lang="en-US" b="1" cap="all" spc="100" smtClean="0">
                <a:solidFill>
                  <a:schemeClr val="accent2"/>
                </a:solidFill>
                <a:latin typeface="Arial" panose="020B0604020202020204" pitchFamily="34" charset="0"/>
                <a:cs typeface="Arial" panose="020B0604020202020204" pitchFamily="34" charset="0"/>
              </a:rPr>
              <a:t>32</a:t>
            </a:fld>
            <a:endParaRPr lang="en-US" b="1" cap="all" spc="100" dirty="0">
              <a:solidFill>
                <a:schemeClr val="accent2"/>
              </a:solidFill>
              <a:latin typeface="Arial" panose="020B0604020202020204" pitchFamily="34" charset="0"/>
              <a:cs typeface="Arial" panose="020B0604020202020204" pitchFamily="34" charset="0"/>
            </a:endParaRPr>
          </a:p>
        </p:txBody>
      </p:sp>
      <p:sp>
        <p:nvSpPr>
          <p:cNvPr id="8" name="Content Placeholder 7">
            <a:extLst>
              <a:ext uri="{FF2B5EF4-FFF2-40B4-BE49-F238E27FC236}">
                <a16:creationId xmlns:a16="http://schemas.microsoft.com/office/drawing/2014/main" id="{35A19224-061A-4EC8-9B06-437BDC2C0EC8}"/>
              </a:ext>
            </a:extLst>
          </p:cNvPr>
          <p:cNvSpPr>
            <a:spLocks noGrp="1"/>
          </p:cNvSpPr>
          <p:nvPr>
            <p:ph idx="1"/>
          </p:nvPr>
        </p:nvSpPr>
        <p:spPr/>
        <p:txBody>
          <a:bodyPr>
            <a:normAutofit/>
          </a:bodyPr>
          <a:lstStyle/>
          <a:p>
            <a:pPr>
              <a:buFont typeface="Wingdings" panose="05000000000000000000" pitchFamily="2" charset="2"/>
              <a:buChar char="v"/>
            </a:pPr>
            <a:r>
              <a:rPr lang="en-US" sz="2400" b="1" dirty="0" err="1">
                <a:solidFill>
                  <a:srgbClr val="222222"/>
                </a:solidFill>
                <a:latin typeface="Arial" panose="020B0604020202020204" pitchFamily="34" charset="0"/>
                <a:cs typeface="Arial" panose="020B0604020202020204" pitchFamily="34" charset="0"/>
              </a:rPr>
              <a:t>Bước</a:t>
            </a:r>
            <a:r>
              <a:rPr lang="en-US" sz="2400" b="1" dirty="0">
                <a:solidFill>
                  <a:srgbClr val="222222"/>
                </a:solidFill>
                <a:latin typeface="Arial" panose="020B0604020202020204" pitchFamily="34" charset="0"/>
                <a:cs typeface="Arial" panose="020B0604020202020204" pitchFamily="34" charset="0"/>
              </a:rPr>
              <a:t> 3: </a:t>
            </a:r>
            <a:r>
              <a:rPr lang="en-US" sz="2400" dirty="0" err="1">
                <a:solidFill>
                  <a:srgbClr val="222222"/>
                </a:solidFill>
                <a:latin typeface="Arial" panose="020B0604020202020204" pitchFamily="34" charset="0"/>
                <a:cs typeface="Arial" panose="020B0604020202020204" pitchFamily="34" charset="0"/>
              </a:rPr>
              <a:t>Viết</a:t>
            </a:r>
            <a:r>
              <a:rPr lang="en-US" sz="2400" dirty="0">
                <a:solidFill>
                  <a:srgbClr val="222222"/>
                </a:solidFill>
                <a:latin typeface="Arial" panose="020B0604020202020204" pitchFamily="34" charset="0"/>
                <a:cs typeface="Arial" panose="020B0604020202020204" pitchFamily="34" charset="0"/>
              </a:rPr>
              <a:t> </a:t>
            </a:r>
            <a:r>
              <a:rPr lang="en-US" sz="2400" dirty="0" err="1">
                <a:solidFill>
                  <a:srgbClr val="222222"/>
                </a:solidFill>
                <a:latin typeface="Arial" panose="020B0604020202020204" pitchFamily="34" charset="0"/>
                <a:cs typeface="Arial" panose="020B0604020202020204" pitchFamily="34" charset="0"/>
              </a:rPr>
              <a:t>api</a:t>
            </a:r>
            <a:r>
              <a:rPr lang="en-US" sz="2400" dirty="0">
                <a:solidFill>
                  <a:srgbClr val="222222"/>
                </a:solidFill>
                <a:latin typeface="Arial" panose="020B0604020202020204" pitchFamily="34" charset="0"/>
                <a:cs typeface="Arial" panose="020B0604020202020204" pitchFamily="34" charset="0"/>
              </a:rPr>
              <a:t>.</a:t>
            </a:r>
          </a:p>
          <a:p>
            <a:pPr marL="0" indent="0">
              <a:buNone/>
            </a:pPr>
            <a:endParaRPr lang="en-US" sz="2400" b="0" i="0" dirty="0">
              <a:solidFill>
                <a:srgbClr val="222222"/>
              </a:solidFill>
              <a:effectLst/>
              <a:latin typeface="Verdana" panose="020B0604030504040204" pitchFamily="34" charset="0"/>
            </a:endParaRPr>
          </a:p>
          <a:p>
            <a:pPr marL="0" indent="0">
              <a:buNone/>
            </a:pPr>
            <a:endParaRPr lang="en-US" sz="2400" b="0" i="0" dirty="0">
              <a:solidFill>
                <a:srgbClr val="222222"/>
              </a:solidFill>
              <a:effectLst/>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61BA1ADC-4F2E-48E6-A4B5-826DCA28B310}"/>
              </a:ext>
            </a:extLst>
          </p:cNvPr>
          <p:cNvPicPr>
            <a:picLocks noChangeAspect="1"/>
          </p:cNvPicPr>
          <p:nvPr/>
        </p:nvPicPr>
        <p:blipFill>
          <a:blip r:embed="rId2"/>
          <a:stretch>
            <a:fillRect/>
          </a:stretch>
        </p:blipFill>
        <p:spPr>
          <a:xfrm>
            <a:off x="3219450" y="2720975"/>
            <a:ext cx="6191250" cy="3771900"/>
          </a:xfrm>
          <a:prstGeom prst="rect">
            <a:avLst/>
          </a:prstGeom>
        </p:spPr>
      </p:pic>
    </p:spTree>
    <p:extLst>
      <p:ext uri="{BB962C8B-B14F-4D97-AF65-F5344CB8AC3E}">
        <p14:creationId xmlns:p14="http://schemas.microsoft.com/office/powerpoint/2010/main" val="102715164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5E27C7C-4B68-4BBC-BF36-8959D8493E4A}"/>
              </a:ext>
            </a:extLst>
          </p:cNvPr>
          <p:cNvSpPr>
            <a:spLocks noGrp="1"/>
          </p:cNvSpPr>
          <p:nvPr>
            <p:ph type="title"/>
          </p:nvPr>
        </p:nvSpPr>
        <p:spPr/>
        <p:txBody>
          <a:bodyPr>
            <a:normAutofit/>
          </a:bodyPr>
          <a:lstStyle/>
          <a:p>
            <a:r>
              <a:rPr lang="en-US" b="1" dirty="0" err="1">
                <a:latin typeface="Arial" panose="020B0604020202020204" pitchFamily="34" charset="0"/>
                <a:cs typeface="Arial" panose="020B0604020202020204" pitchFamily="34" charset="0"/>
              </a:rPr>
              <a:t>Sử</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dụng</a:t>
            </a:r>
            <a:r>
              <a:rPr lang="en-US" b="1" dirty="0">
                <a:latin typeface="Arial" panose="020B0604020202020204" pitchFamily="34" charset="0"/>
                <a:cs typeface="Arial" panose="020B0604020202020204" pitchFamily="34" charset="0"/>
              </a:rPr>
              <a:t> Restful API</a:t>
            </a:r>
            <a:endParaRPr lang="en-US" sz="5400" b="1" dirty="0">
              <a:latin typeface="Arial" panose="020B0604020202020204" pitchFamily="34" charset="0"/>
              <a:cs typeface="Arial" panose="020B0604020202020204" pitchFamily="34" charset="0"/>
            </a:endParaRPr>
          </a:p>
        </p:txBody>
      </p:sp>
      <p:sp>
        <p:nvSpPr>
          <p:cNvPr id="7" name="Slide Number Placeholder 5">
            <a:extLst>
              <a:ext uri="{FF2B5EF4-FFF2-40B4-BE49-F238E27FC236}">
                <a16:creationId xmlns:a16="http://schemas.microsoft.com/office/drawing/2014/main" id="{4ECDE54D-4BD2-4764-A36A-8487DB61E7A6}"/>
              </a:ext>
            </a:extLst>
          </p:cNvPr>
          <p:cNvSpPr>
            <a:spLocks noGrp="1"/>
          </p:cNvSpPr>
          <p:nvPr>
            <p:ph type="sldNum" sz="quarter" idx="12"/>
          </p:nvPr>
        </p:nvSpPr>
        <p:spPr>
          <a:xfrm>
            <a:off x="8610600" y="6356350"/>
            <a:ext cx="2743200" cy="365125"/>
          </a:xfrm>
        </p:spPr>
        <p:txBody>
          <a:bodyPr/>
          <a:lstStyle/>
          <a:p>
            <a:fld id="{D8DA9DAA-006C-4F4B-980E-E3DF019B24E2}" type="slidenum">
              <a:rPr lang="en-US" b="1" cap="all" spc="100" smtClean="0">
                <a:solidFill>
                  <a:schemeClr val="accent2"/>
                </a:solidFill>
                <a:latin typeface="Arial" panose="020B0604020202020204" pitchFamily="34" charset="0"/>
                <a:cs typeface="Arial" panose="020B0604020202020204" pitchFamily="34" charset="0"/>
              </a:rPr>
              <a:t>33</a:t>
            </a:fld>
            <a:endParaRPr lang="en-US" b="1" cap="all" spc="100" dirty="0">
              <a:solidFill>
                <a:schemeClr val="accent2"/>
              </a:solidFill>
              <a:latin typeface="Arial" panose="020B0604020202020204" pitchFamily="34" charset="0"/>
              <a:cs typeface="Arial" panose="020B0604020202020204" pitchFamily="34" charset="0"/>
            </a:endParaRPr>
          </a:p>
        </p:txBody>
      </p:sp>
      <p:sp>
        <p:nvSpPr>
          <p:cNvPr id="8" name="Content Placeholder 7">
            <a:extLst>
              <a:ext uri="{FF2B5EF4-FFF2-40B4-BE49-F238E27FC236}">
                <a16:creationId xmlns:a16="http://schemas.microsoft.com/office/drawing/2014/main" id="{35A19224-061A-4EC8-9B06-437BDC2C0EC8}"/>
              </a:ext>
            </a:extLst>
          </p:cNvPr>
          <p:cNvSpPr>
            <a:spLocks noGrp="1"/>
          </p:cNvSpPr>
          <p:nvPr>
            <p:ph idx="1"/>
          </p:nvPr>
        </p:nvSpPr>
        <p:spPr/>
        <p:txBody>
          <a:bodyPr>
            <a:normAutofit/>
          </a:bodyPr>
          <a:lstStyle/>
          <a:p>
            <a:pPr>
              <a:buFont typeface="Wingdings" panose="05000000000000000000" pitchFamily="2" charset="2"/>
              <a:buChar char="v"/>
            </a:pPr>
            <a:r>
              <a:rPr lang="en-US" sz="2400" b="1" dirty="0" err="1">
                <a:solidFill>
                  <a:srgbClr val="222222"/>
                </a:solidFill>
                <a:latin typeface="Arial" panose="020B0604020202020204" pitchFamily="34" charset="0"/>
                <a:cs typeface="Arial" panose="020B0604020202020204" pitchFamily="34" charset="0"/>
              </a:rPr>
              <a:t>Bước</a:t>
            </a:r>
            <a:r>
              <a:rPr lang="en-US" sz="2400" b="1" dirty="0">
                <a:solidFill>
                  <a:srgbClr val="222222"/>
                </a:solidFill>
                <a:latin typeface="Arial" panose="020B0604020202020204" pitchFamily="34" charset="0"/>
                <a:cs typeface="Arial" panose="020B0604020202020204" pitchFamily="34" charset="0"/>
              </a:rPr>
              <a:t> 4: </a:t>
            </a:r>
            <a:r>
              <a:rPr lang="en-US" sz="2400" dirty="0" err="1">
                <a:solidFill>
                  <a:srgbClr val="222222"/>
                </a:solidFill>
                <a:latin typeface="Arial" panose="020B0604020202020204" pitchFamily="34" charset="0"/>
                <a:cs typeface="Arial" panose="020B0604020202020204" pitchFamily="34" charset="0"/>
              </a:rPr>
              <a:t>Chạy</a:t>
            </a:r>
            <a:r>
              <a:rPr lang="en-US" sz="2400" dirty="0">
                <a:solidFill>
                  <a:srgbClr val="222222"/>
                </a:solidFill>
                <a:latin typeface="Arial" panose="020B0604020202020204" pitchFamily="34" charset="0"/>
                <a:cs typeface="Arial" panose="020B0604020202020204" pitchFamily="34" charset="0"/>
              </a:rPr>
              <a:t> API (</a:t>
            </a:r>
            <a:r>
              <a:rPr lang="en-US" sz="2400" dirty="0" err="1">
                <a:solidFill>
                  <a:srgbClr val="222222"/>
                </a:solidFill>
                <a:latin typeface="Arial" panose="020B0604020202020204" pitchFamily="34" charset="0"/>
                <a:cs typeface="Arial" panose="020B0604020202020204" pitchFamily="34" charset="0"/>
              </a:rPr>
              <a:t>sử</a:t>
            </a:r>
            <a:r>
              <a:rPr lang="en-US" sz="2400" dirty="0">
                <a:solidFill>
                  <a:srgbClr val="222222"/>
                </a:solidFill>
                <a:latin typeface="Arial" panose="020B0604020202020204" pitchFamily="34" charset="0"/>
                <a:cs typeface="Arial" panose="020B0604020202020204" pitchFamily="34" charset="0"/>
              </a:rPr>
              <a:t> </a:t>
            </a:r>
            <a:r>
              <a:rPr lang="en-US" sz="2400" dirty="0" err="1">
                <a:solidFill>
                  <a:srgbClr val="222222"/>
                </a:solidFill>
                <a:latin typeface="Arial" panose="020B0604020202020204" pitchFamily="34" charset="0"/>
                <a:cs typeface="Arial" panose="020B0604020202020204" pitchFamily="34" charset="0"/>
              </a:rPr>
              <a:t>dụng</a:t>
            </a:r>
            <a:r>
              <a:rPr lang="en-US" sz="2400" dirty="0">
                <a:solidFill>
                  <a:srgbClr val="222222"/>
                </a:solidFill>
                <a:latin typeface="Arial" panose="020B0604020202020204" pitchFamily="34" charset="0"/>
                <a:cs typeface="Arial" panose="020B0604020202020204" pitchFamily="34" charset="0"/>
              </a:rPr>
              <a:t> Postman)</a:t>
            </a:r>
            <a:endParaRPr lang="en-US" sz="2400" b="0" i="0" dirty="0">
              <a:solidFill>
                <a:srgbClr val="222222"/>
              </a:solidFill>
              <a:effectLst/>
              <a:latin typeface="Arial" panose="020B0604020202020204" pitchFamily="34" charset="0"/>
              <a:cs typeface="Arial" panose="020B0604020202020204" pitchFamily="34" charset="0"/>
            </a:endParaRPr>
          </a:p>
          <a:p>
            <a:pPr marL="0" indent="0">
              <a:buNone/>
            </a:pPr>
            <a:endParaRPr lang="en-US" sz="2400" b="0" i="0" dirty="0">
              <a:solidFill>
                <a:srgbClr val="222222"/>
              </a:solidFill>
              <a:effectLst/>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5C526511-7176-46D1-A963-815041EC36E8}"/>
              </a:ext>
            </a:extLst>
          </p:cNvPr>
          <p:cNvPicPr>
            <a:picLocks noChangeAspect="1"/>
          </p:cNvPicPr>
          <p:nvPr/>
        </p:nvPicPr>
        <p:blipFill>
          <a:blip r:embed="rId2"/>
          <a:stretch>
            <a:fillRect/>
          </a:stretch>
        </p:blipFill>
        <p:spPr>
          <a:xfrm>
            <a:off x="2476976" y="2667001"/>
            <a:ext cx="7505224" cy="3167062"/>
          </a:xfrm>
          <a:prstGeom prst="rect">
            <a:avLst/>
          </a:prstGeom>
        </p:spPr>
      </p:pic>
    </p:spTree>
    <p:extLst>
      <p:ext uri="{BB962C8B-B14F-4D97-AF65-F5344CB8AC3E}">
        <p14:creationId xmlns:p14="http://schemas.microsoft.com/office/powerpoint/2010/main" val="422116892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5E27C7C-4B68-4BBC-BF36-8959D8493E4A}"/>
              </a:ext>
            </a:extLst>
          </p:cNvPr>
          <p:cNvSpPr>
            <a:spLocks noGrp="1"/>
          </p:cNvSpPr>
          <p:nvPr>
            <p:ph type="title"/>
          </p:nvPr>
        </p:nvSpPr>
        <p:spPr/>
        <p:txBody>
          <a:bodyPr>
            <a:normAutofit/>
          </a:bodyPr>
          <a:lstStyle/>
          <a:p>
            <a:r>
              <a:rPr lang="en-US" b="1" dirty="0" err="1">
                <a:latin typeface="Arial" panose="020B0604020202020204" pitchFamily="34" charset="0"/>
                <a:cs typeface="Arial" panose="020B0604020202020204" pitchFamily="34" charset="0"/>
              </a:rPr>
              <a:t>Sử</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dụng</a:t>
            </a:r>
            <a:r>
              <a:rPr lang="en-US" b="1" dirty="0">
                <a:latin typeface="Arial" panose="020B0604020202020204" pitchFamily="34" charset="0"/>
                <a:cs typeface="Arial" panose="020B0604020202020204" pitchFamily="34" charset="0"/>
              </a:rPr>
              <a:t> Restful API</a:t>
            </a:r>
            <a:endParaRPr lang="en-US" sz="5400" b="1" dirty="0">
              <a:latin typeface="Arial" panose="020B0604020202020204" pitchFamily="34" charset="0"/>
              <a:cs typeface="Arial" panose="020B0604020202020204" pitchFamily="34" charset="0"/>
            </a:endParaRPr>
          </a:p>
        </p:txBody>
      </p:sp>
      <p:sp>
        <p:nvSpPr>
          <p:cNvPr id="7" name="Slide Number Placeholder 5">
            <a:extLst>
              <a:ext uri="{FF2B5EF4-FFF2-40B4-BE49-F238E27FC236}">
                <a16:creationId xmlns:a16="http://schemas.microsoft.com/office/drawing/2014/main" id="{4ECDE54D-4BD2-4764-A36A-8487DB61E7A6}"/>
              </a:ext>
            </a:extLst>
          </p:cNvPr>
          <p:cNvSpPr>
            <a:spLocks noGrp="1"/>
          </p:cNvSpPr>
          <p:nvPr>
            <p:ph type="sldNum" sz="quarter" idx="12"/>
          </p:nvPr>
        </p:nvSpPr>
        <p:spPr>
          <a:xfrm>
            <a:off x="8610600" y="6356350"/>
            <a:ext cx="2743200" cy="365125"/>
          </a:xfrm>
        </p:spPr>
        <p:txBody>
          <a:bodyPr/>
          <a:lstStyle/>
          <a:p>
            <a:fld id="{D8DA9DAA-006C-4F4B-980E-E3DF019B24E2}" type="slidenum">
              <a:rPr lang="en-US" b="1" cap="all" spc="100" smtClean="0">
                <a:solidFill>
                  <a:schemeClr val="accent2"/>
                </a:solidFill>
                <a:latin typeface="Arial" panose="020B0604020202020204" pitchFamily="34" charset="0"/>
                <a:cs typeface="Arial" panose="020B0604020202020204" pitchFamily="34" charset="0"/>
              </a:rPr>
              <a:t>34</a:t>
            </a:fld>
            <a:endParaRPr lang="en-US" b="1" cap="all" spc="100" dirty="0">
              <a:solidFill>
                <a:schemeClr val="accent2"/>
              </a:solidFill>
              <a:latin typeface="Arial" panose="020B0604020202020204" pitchFamily="34" charset="0"/>
              <a:cs typeface="Arial" panose="020B0604020202020204" pitchFamily="34" charset="0"/>
            </a:endParaRPr>
          </a:p>
        </p:txBody>
      </p:sp>
      <p:sp>
        <p:nvSpPr>
          <p:cNvPr id="8" name="Content Placeholder 7">
            <a:extLst>
              <a:ext uri="{FF2B5EF4-FFF2-40B4-BE49-F238E27FC236}">
                <a16:creationId xmlns:a16="http://schemas.microsoft.com/office/drawing/2014/main" id="{35A19224-061A-4EC8-9B06-437BDC2C0EC8}"/>
              </a:ext>
            </a:extLst>
          </p:cNvPr>
          <p:cNvSpPr>
            <a:spLocks noGrp="1"/>
          </p:cNvSpPr>
          <p:nvPr>
            <p:ph idx="1"/>
          </p:nvPr>
        </p:nvSpPr>
        <p:spPr/>
        <p:txBody>
          <a:bodyPr>
            <a:normAutofit/>
          </a:bodyPr>
          <a:lstStyle/>
          <a:p>
            <a:r>
              <a:rPr lang="en-US" sz="2400" b="1" dirty="0" err="1">
                <a:solidFill>
                  <a:srgbClr val="222222"/>
                </a:solidFill>
                <a:latin typeface="Arial" panose="020B0604020202020204" pitchFamily="34" charset="0"/>
                <a:cs typeface="Arial" panose="020B0604020202020204" pitchFamily="34" charset="0"/>
              </a:rPr>
              <a:t>Kết</a:t>
            </a:r>
            <a:r>
              <a:rPr lang="en-US" sz="2400" b="1" dirty="0">
                <a:solidFill>
                  <a:srgbClr val="222222"/>
                </a:solidFill>
                <a:latin typeface="Arial" panose="020B0604020202020204" pitchFamily="34" charset="0"/>
                <a:cs typeface="Arial" panose="020B0604020202020204" pitchFamily="34" charset="0"/>
              </a:rPr>
              <a:t> </a:t>
            </a:r>
            <a:r>
              <a:rPr lang="en-US" sz="2400" b="1" dirty="0" err="1">
                <a:solidFill>
                  <a:srgbClr val="222222"/>
                </a:solidFill>
                <a:latin typeface="Arial" panose="020B0604020202020204" pitchFamily="34" charset="0"/>
                <a:cs typeface="Arial" panose="020B0604020202020204" pitchFamily="34" charset="0"/>
              </a:rPr>
              <a:t>quả</a:t>
            </a:r>
            <a:r>
              <a:rPr lang="en-US" sz="2400" b="1" dirty="0">
                <a:solidFill>
                  <a:srgbClr val="222222"/>
                </a:solidFill>
                <a:latin typeface="Arial" panose="020B0604020202020204" pitchFamily="34" charset="0"/>
                <a:cs typeface="Arial" panose="020B0604020202020204" pitchFamily="34" charset="0"/>
              </a:rPr>
              <a:t>.</a:t>
            </a:r>
            <a:endParaRPr lang="en-US" sz="2400" b="1" i="0" dirty="0">
              <a:solidFill>
                <a:srgbClr val="222222"/>
              </a:solidFill>
              <a:effectLst/>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502DB15E-266C-46EC-9803-2913727BA44B}"/>
              </a:ext>
            </a:extLst>
          </p:cNvPr>
          <p:cNvPicPr>
            <a:picLocks noChangeAspect="1"/>
          </p:cNvPicPr>
          <p:nvPr/>
        </p:nvPicPr>
        <p:blipFill>
          <a:blip r:embed="rId2"/>
          <a:stretch>
            <a:fillRect/>
          </a:stretch>
        </p:blipFill>
        <p:spPr>
          <a:xfrm>
            <a:off x="3048000" y="2767012"/>
            <a:ext cx="5562600" cy="1057275"/>
          </a:xfrm>
          <a:prstGeom prst="rect">
            <a:avLst/>
          </a:prstGeom>
        </p:spPr>
      </p:pic>
      <p:pic>
        <p:nvPicPr>
          <p:cNvPr id="9" name="Picture 8">
            <a:extLst>
              <a:ext uri="{FF2B5EF4-FFF2-40B4-BE49-F238E27FC236}">
                <a16:creationId xmlns:a16="http://schemas.microsoft.com/office/drawing/2014/main" id="{D641D072-9987-4939-B277-EEE7025C3828}"/>
              </a:ext>
            </a:extLst>
          </p:cNvPr>
          <p:cNvPicPr>
            <a:picLocks noChangeAspect="1"/>
          </p:cNvPicPr>
          <p:nvPr/>
        </p:nvPicPr>
        <p:blipFill>
          <a:blip r:embed="rId3"/>
          <a:stretch>
            <a:fillRect/>
          </a:stretch>
        </p:blipFill>
        <p:spPr>
          <a:xfrm>
            <a:off x="3048000" y="4295775"/>
            <a:ext cx="5562600" cy="1409700"/>
          </a:xfrm>
          <a:prstGeom prst="rect">
            <a:avLst/>
          </a:prstGeom>
        </p:spPr>
      </p:pic>
    </p:spTree>
    <p:extLst>
      <p:ext uri="{BB962C8B-B14F-4D97-AF65-F5344CB8AC3E}">
        <p14:creationId xmlns:p14="http://schemas.microsoft.com/office/powerpoint/2010/main" val="167781580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2FB0B-15EC-453B-BC9B-69AD35DDCEA3}"/>
              </a:ext>
            </a:extLst>
          </p:cNvPr>
          <p:cNvSpPr>
            <a:spLocks noGrp="1"/>
          </p:cNvSpPr>
          <p:nvPr>
            <p:ph type="ctrTitle"/>
          </p:nvPr>
        </p:nvSpPr>
        <p:spPr/>
        <p:txBody>
          <a:bodyPr>
            <a:normAutofit/>
          </a:bodyPr>
          <a:lstStyle/>
          <a:p>
            <a:r>
              <a:rPr lang="en-GB" sz="6000" dirty="0" err="1">
                <a:solidFill>
                  <a:schemeClr val="bg1"/>
                </a:solidFill>
              </a:rPr>
              <a:t>Tìm</a:t>
            </a:r>
            <a:r>
              <a:rPr lang="en-GB" sz="6000" dirty="0">
                <a:solidFill>
                  <a:schemeClr val="bg1"/>
                </a:solidFill>
              </a:rPr>
              <a:t> </a:t>
            </a:r>
            <a:r>
              <a:rPr lang="en-GB" sz="6000" dirty="0" err="1">
                <a:solidFill>
                  <a:schemeClr val="bg1"/>
                </a:solidFill>
              </a:rPr>
              <a:t>hiểu</a:t>
            </a:r>
            <a:r>
              <a:rPr lang="en-GB" sz="6000" dirty="0">
                <a:solidFill>
                  <a:schemeClr val="bg1"/>
                </a:solidFill>
              </a:rPr>
              <a:t> </a:t>
            </a:r>
            <a:r>
              <a:rPr lang="en-GB" sz="6000" dirty="0" err="1">
                <a:solidFill>
                  <a:schemeClr val="bg1"/>
                </a:solidFill>
              </a:rPr>
              <a:t>về</a:t>
            </a:r>
            <a:r>
              <a:rPr lang="en-GB" sz="6000" dirty="0">
                <a:solidFill>
                  <a:schemeClr val="bg1"/>
                </a:solidFill>
              </a:rPr>
              <a:t> </a:t>
            </a:r>
            <a:r>
              <a:rPr lang="en-GB" sz="6000" dirty="0" err="1">
                <a:solidFill>
                  <a:schemeClr val="bg1"/>
                </a:solidFill>
              </a:rPr>
              <a:t>codefirst</a:t>
            </a:r>
            <a:r>
              <a:rPr lang="en-GB" sz="6000" dirty="0">
                <a:solidFill>
                  <a:schemeClr val="bg1"/>
                </a:solidFill>
              </a:rPr>
              <a:t> </a:t>
            </a:r>
            <a:r>
              <a:rPr lang="en-GB" sz="6000" dirty="0" err="1">
                <a:solidFill>
                  <a:schemeClr val="bg1"/>
                </a:solidFill>
              </a:rPr>
              <a:t>và</a:t>
            </a:r>
            <a:r>
              <a:rPr lang="en-GB" sz="6000" dirty="0">
                <a:solidFill>
                  <a:schemeClr val="bg1"/>
                </a:solidFill>
              </a:rPr>
              <a:t> </a:t>
            </a:r>
            <a:r>
              <a:rPr lang="en-GB" sz="6000" dirty="0" err="1">
                <a:solidFill>
                  <a:schemeClr val="bg1"/>
                </a:solidFill>
              </a:rPr>
              <a:t>Automapper</a:t>
            </a:r>
            <a:endParaRPr lang="en-GB" sz="6000" dirty="0">
              <a:solidFill>
                <a:schemeClr val="bg1"/>
              </a:solidFill>
            </a:endParaRPr>
          </a:p>
        </p:txBody>
      </p:sp>
    </p:spTree>
    <p:extLst>
      <p:ext uri="{BB962C8B-B14F-4D97-AF65-F5344CB8AC3E}">
        <p14:creationId xmlns:p14="http://schemas.microsoft.com/office/powerpoint/2010/main" val="261134866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5E27C7C-4B68-4BBC-BF36-8959D8493E4A}"/>
              </a:ext>
            </a:extLst>
          </p:cNvPr>
          <p:cNvSpPr>
            <a:spLocks noGrp="1"/>
          </p:cNvSpPr>
          <p:nvPr>
            <p:ph type="title"/>
          </p:nvPr>
        </p:nvSpPr>
        <p:spPr/>
        <p:txBody>
          <a:bodyPr>
            <a:normAutofit/>
          </a:bodyPr>
          <a:lstStyle/>
          <a:p>
            <a:r>
              <a:rPr lang="en-US" sz="5400" b="1" dirty="0" err="1">
                <a:latin typeface="Arial" panose="020B0604020202020204" pitchFamily="34" charset="0"/>
                <a:cs typeface="Arial" panose="020B0604020202020204" pitchFamily="34" charset="0"/>
              </a:rPr>
              <a:t>Tìm</a:t>
            </a:r>
            <a:r>
              <a:rPr lang="en-US" sz="5400" b="1" dirty="0">
                <a:latin typeface="Arial" panose="020B0604020202020204" pitchFamily="34" charset="0"/>
                <a:cs typeface="Arial" panose="020B0604020202020204" pitchFamily="34" charset="0"/>
              </a:rPr>
              <a:t> </a:t>
            </a:r>
            <a:r>
              <a:rPr lang="en-US" sz="5400" b="1" dirty="0" err="1">
                <a:latin typeface="Arial" panose="020B0604020202020204" pitchFamily="34" charset="0"/>
                <a:cs typeface="Arial" panose="020B0604020202020204" pitchFamily="34" charset="0"/>
              </a:rPr>
              <a:t>hiểu</a:t>
            </a:r>
            <a:r>
              <a:rPr lang="en-US" sz="5400" b="1" dirty="0">
                <a:latin typeface="Arial" panose="020B0604020202020204" pitchFamily="34" charset="0"/>
                <a:cs typeface="Arial" panose="020B0604020202020204" pitchFamily="34" charset="0"/>
              </a:rPr>
              <a:t> </a:t>
            </a:r>
            <a:r>
              <a:rPr lang="en-US" sz="5400" b="1" dirty="0" err="1">
                <a:latin typeface="Arial" panose="020B0604020202020204" pitchFamily="34" charset="0"/>
                <a:cs typeface="Arial" panose="020B0604020202020204" pitchFamily="34" charset="0"/>
              </a:rPr>
              <a:t>về</a:t>
            </a:r>
            <a:r>
              <a:rPr lang="en-US" sz="5400" b="1" dirty="0">
                <a:latin typeface="Arial" panose="020B0604020202020204" pitchFamily="34" charset="0"/>
                <a:cs typeface="Arial" panose="020B0604020202020204" pitchFamily="34" charset="0"/>
              </a:rPr>
              <a:t> code-first</a:t>
            </a:r>
          </a:p>
        </p:txBody>
      </p:sp>
      <p:sp>
        <p:nvSpPr>
          <p:cNvPr id="7" name="Slide Number Placeholder 5">
            <a:extLst>
              <a:ext uri="{FF2B5EF4-FFF2-40B4-BE49-F238E27FC236}">
                <a16:creationId xmlns:a16="http://schemas.microsoft.com/office/drawing/2014/main" id="{4ECDE54D-4BD2-4764-A36A-8487DB61E7A6}"/>
              </a:ext>
            </a:extLst>
          </p:cNvPr>
          <p:cNvSpPr>
            <a:spLocks noGrp="1"/>
          </p:cNvSpPr>
          <p:nvPr>
            <p:ph type="sldNum" sz="quarter" idx="12"/>
          </p:nvPr>
        </p:nvSpPr>
        <p:spPr>
          <a:xfrm>
            <a:off x="8610600" y="6356350"/>
            <a:ext cx="2743200" cy="365125"/>
          </a:xfrm>
        </p:spPr>
        <p:txBody>
          <a:bodyPr/>
          <a:lstStyle/>
          <a:p>
            <a:fld id="{D8DA9DAA-006C-4F4B-980E-E3DF019B24E2}" type="slidenum">
              <a:rPr lang="en-US" b="1" cap="all" spc="100" smtClean="0">
                <a:solidFill>
                  <a:schemeClr val="accent2"/>
                </a:solidFill>
                <a:latin typeface="Arial" panose="020B0604020202020204" pitchFamily="34" charset="0"/>
                <a:cs typeface="Arial" panose="020B0604020202020204" pitchFamily="34" charset="0"/>
              </a:rPr>
              <a:t>36</a:t>
            </a:fld>
            <a:endParaRPr lang="en-US" b="1" cap="all" spc="100" dirty="0">
              <a:solidFill>
                <a:schemeClr val="accent2"/>
              </a:solidFill>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786530E8-D960-49B6-BBF8-5679A76DA0B4}"/>
              </a:ext>
            </a:extLst>
          </p:cNvPr>
          <p:cNvSpPr>
            <a:spLocks noGrp="1"/>
          </p:cNvSpPr>
          <p:nvPr>
            <p:ph idx="1"/>
          </p:nvPr>
        </p:nvSpPr>
        <p:spPr/>
        <p:txBody>
          <a:bodyPr>
            <a:normAutofit/>
          </a:bodyPr>
          <a:lstStyle/>
          <a:p>
            <a:pPr>
              <a:lnSpc>
                <a:spcPct val="150000"/>
              </a:lnSpc>
              <a:buFont typeface="Wingdings" panose="05000000000000000000" pitchFamily="2" charset="2"/>
              <a:buChar char="v"/>
            </a:pPr>
            <a:r>
              <a:rPr lang="en-US" sz="2400" b="1" dirty="0" err="1">
                <a:latin typeface="Arial" panose="020B0604020202020204" pitchFamily="34" charset="0"/>
                <a:cs typeface="Arial" panose="020B0604020202020204" pitchFamily="34" charset="0"/>
              </a:rPr>
              <a:t>Khái</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niệm</a:t>
            </a:r>
            <a:r>
              <a:rPr lang="en-US" sz="2400" b="1" dirty="0">
                <a:latin typeface="Arial" panose="020B0604020202020204" pitchFamily="34" charset="0"/>
                <a:cs typeface="Arial" panose="020B0604020202020204" pitchFamily="34" charset="0"/>
              </a:rPr>
              <a:t> code-first:</a:t>
            </a:r>
            <a:r>
              <a:rPr lang="en-US" sz="2400" dirty="0">
                <a:latin typeface="Arial" panose="020B0604020202020204" pitchFamily="34" charset="0"/>
                <a:cs typeface="Arial" panose="020B0604020202020204" pitchFamily="34" charset="0"/>
              </a:rPr>
              <a:t> Code-first </a:t>
            </a:r>
            <a:r>
              <a:rPr lang="en-US" sz="2400" dirty="0" err="1">
                <a:latin typeface="Arial" panose="020B0604020202020204" pitchFamily="34" charset="0"/>
                <a:cs typeface="Arial" panose="020B0604020202020204" pitchFamily="34" charset="0"/>
              </a:rPr>
              <a:t>là</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phương</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pháp</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tạo</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ra</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các</a:t>
            </a:r>
            <a:r>
              <a:rPr lang="en-US" sz="2400" dirty="0">
                <a:latin typeface="Arial" panose="020B0604020202020204" pitchFamily="34" charset="0"/>
                <a:cs typeface="Arial" panose="020B0604020202020204" pitchFamily="34" charset="0"/>
              </a:rPr>
              <a:t> class Model  </a:t>
            </a:r>
            <a:r>
              <a:rPr lang="en-US" sz="2400" dirty="0" err="1">
                <a:latin typeface="Arial" panose="020B0604020202020204" pitchFamily="34" charset="0"/>
                <a:cs typeface="Arial" panose="020B0604020202020204" pitchFamily="34" charset="0"/>
              </a:rPr>
              <a:t>sau</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đó</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phát</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sinh</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ra</a:t>
            </a:r>
            <a:r>
              <a:rPr lang="en-US" sz="2400" dirty="0">
                <a:latin typeface="Arial" panose="020B0604020202020204" pitchFamily="34" charset="0"/>
                <a:cs typeface="Arial" panose="020B0604020202020204" pitchFamily="34" charset="0"/>
              </a:rPr>
              <a:t> database </a:t>
            </a:r>
            <a:r>
              <a:rPr lang="en-US" sz="2400" dirty="0" err="1">
                <a:latin typeface="Arial" panose="020B0604020202020204" pitchFamily="34" charset="0"/>
                <a:cs typeface="Arial" panose="020B0604020202020204" pitchFamily="34" charset="0"/>
              </a:rPr>
              <a:t>dựa</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trên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các</a:t>
            </a:r>
            <a:r>
              <a:rPr lang="en-US" sz="2400" dirty="0">
                <a:latin typeface="Arial" panose="020B0604020202020204" pitchFamily="34" charset="0"/>
                <a:cs typeface="Arial" panose="020B0604020202020204" pitchFamily="34" charset="0"/>
              </a:rPr>
              <a:t> class </a:t>
            </a:r>
            <a:r>
              <a:rPr lang="en-US" sz="2400" dirty="0" err="1">
                <a:latin typeface="Arial" panose="020B0604020202020204" pitchFamily="34" charset="0"/>
                <a:cs typeface="Arial" panose="020B0604020202020204" pitchFamily="34" charset="0"/>
              </a:rPr>
              <a:t>đó</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Bằng</a:t>
            </a:r>
            <a:r>
              <a:rPr lang="en-US" sz="2400" dirty="0">
                <a:latin typeface="Arial" panose="020B0604020202020204" pitchFamily="34" charset="0"/>
                <a:cs typeface="Arial" panose="020B0604020202020204" pitchFamily="34" charset="0"/>
              </a:rPr>
              <a:t> code-first ta </a:t>
            </a:r>
            <a:r>
              <a:rPr lang="en-US" sz="2400" dirty="0" err="1">
                <a:latin typeface="Arial" panose="020B0604020202020204" pitchFamily="34" charset="0"/>
                <a:cs typeface="Arial" panose="020B0604020202020204" pitchFamily="34" charset="0"/>
              </a:rPr>
              <a:t>có</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thể</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tạo</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và</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định</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dạng</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cho</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dữ</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liệu</a:t>
            </a:r>
            <a:r>
              <a:rPr lang="en-US" sz="2400" dirty="0">
                <a:latin typeface="Arial" panose="020B0604020202020204" pitchFamily="34" charset="0"/>
                <a:cs typeface="Arial" panose="020B0604020202020204" pitchFamily="34" charset="0"/>
              </a:rPr>
              <a:t> ban </a:t>
            </a:r>
            <a:r>
              <a:rPr lang="en-US" sz="2400" dirty="0" err="1">
                <a:latin typeface="Arial" panose="020B0604020202020204" pitchFamily="34" charset="0"/>
                <a:cs typeface="Arial" panose="020B0604020202020204" pitchFamily="34" charset="0"/>
              </a:rPr>
              <a:t>đầu</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cho</a:t>
            </a:r>
            <a:r>
              <a:rPr lang="en-US" sz="2400" dirty="0">
                <a:latin typeface="Arial" panose="020B0604020202020204" pitchFamily="34" charset="0"/>
                <a:cs typeface="Arial" panose="020B0604020202020204" pitchFamily="34" charset="0"/>
              </a:rPr>
              <a:t> database.</a:t>
            </a:r>
          </a:p>
        </p:txBody>
      </p:sp>
      <p:pic>
        <p:nvPicPr>
          <p:cNvPr id="5" name="Picture 4">
            <a:extLst>
              <a:ext uri="{FF2B5EF4-FFF2-40B4-BE49-F238E27FC236}">
                <a16:creationId xmlns:a16="http://schemas.microsoft.com/office/drawing/2014/main" id="{F837D6F9-2440-4BE6-8B5A-6C748C6CE755}"/>
              </a:ext>
            </a:extLst>
          </p:cNvPr>
          <p:cNvPicPr>
            <a:picLocks noChangeAspect="1"/>
          </p:cNvPicPr>
          <p:nvPr/>
        </p:nvPicPr>
        <p:blipFill>
          <a:blip r:embed="rId2"/>
          <a:stretch>
            <a:fillRect/>
          </a:stretch>
        </p:blipFill>
        <p:spPr>
          <a:xfrm>
            <a:off x="2467913" y="4008582"/>
            <a:ext cx="7256174" cy="1640897"/>
          </a:xfrm>
          <a:prstGeom prst="rect">
            <a:avLst/>
          </a:prstGeom>
        </p:spPr>
      </p:pic>
    </p:spTree>
    <p:extLst>
      <p:ext uri="{BB962C8B-B14F-4D97-AF65-F5344CB8AC3E}">
        <p14:creationId xmlns:p14="http://schemas.microsoft.com/office/powerpoint/2010/main" val="20334913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5E27C7C-4B68-4BBC-BF36-8959D8493E4A}"/>
              </a:ext>
            </a:extLst>
          </p:cNvPr>
          <p:cNvSpPr>
            <a:spLocks noGrp="1"/>
          </p:cNvSpPr>
          <p:nvPr>
            <p:ph type="title"/>
          </p:nvPr>
        </p:nvSpPr>
        <p:spPr/>
        <p:txBody>
          <a:bodyPr>
            <a:normAutofit/>
          </a:bodyPr>
          <a:lstStyle/>
          <a:p>
            <a:r>
              <a:rPr lang="en-US" sz="5400" b="1" dirty="0" err="1">
                <a:latin typeface="Arial" panose="020B0604020202020204" pitchFamily="34" charset="0"/>
                <a:cs typeface="Arial" panose="020B0604020202020204" pitchFamily="34" charset="0"/>
              </a:rPr>
              <a:t>Tìm</a:t>
            </a:r>
            <a:r>
              <a:rPr lang="en-US" sz="5400" b="1" dirty="0">
                <a:latin typeface="Arial" panose="020B0604020202020204" pitchFamily="34" charset="0"/>
                <a:cs typeface="Arial" panose="020B0604020202020204" pitchFamily="34" charset="0"/>
              </a:rPr>
              <a:t> </a:t>
            </a:r>
            <a:r>
              <a:rPr lang="en-US" sz="5400" b="1" dirty="0" err="1">
                <a:latin typeface="Arial" panose="020B0604020202020204" pitchFamily="34" charset="0"/>
                <a:cs typeface="Arial" panose="020B0604020202020204" pitchFamily="34" charset="0"/>
              </a:rPr>
              <a:t>hiểu</a:t>
            </a:r>
            <a:r>
              <a:rPr lang="en-US" sz="5400" b="1" dirty="0">
                <a:latin typeface="Arial" panose="020B0604020202020204" pitchFamily="34" charset="0"/>
                <a:cs typeface="Arial" panose="020B0604020202020204" pitchFamily="34" charset="0"/>
              </a:rPr>
              <a:t> </a:t>
            </a:r>
            <a:r>
              <a:rPr lang="en-US" sz="5400" b="1" dirty="0" err="1">
                <a:latin typeface="Arial" panose="020B0604020202020204" pitchFamily="34" charset="0"/>
                <a:cs typeface="Arial" panose="020B0604020202020204" pitchFamily="34" charset="0"/>
              </a:rPr>
              <a:t>về</a:t>
            </a:r>
            <a:r>
              <a:rPr lang="en-US" sz="5400" b="1" dirty="0">
                <a:latin typeface="Arial" panose="020B0604020202020204" pitchFamily="34" charset="0"/>
                <a:cs typeface="Arial" panose="020B0604020202020204" pitchFamily="34" charset="0"/>
              </a:rPr>
              <a:t> code-first</a:t>
            </a:r>
          </a:p>
        </p:txBody>
      </p:sp>
      <p:sp>
        <p:nvSpPr>
          <p:cNvPr id="7" name="Slide Number Placeholder 5">
            <a:extLst>
              <a:ext uri="{FF2B5EF4-FFF2-40B4-BE49-F238E27FC236}">
                <a16:creationId xmlns:a16="http://schemas.microsoft.com/office/drawing/2014/main" id="{4ECDE54D-4BD2-4764-A36A-8487DB61E7A6}"/>
              </a:ext>
            </a:extLst>
          </p:cNvPr>
          <p:cNvSpPr>
            <a:spLocks noGrp="1"/>
          </p:cNvSpPr>
          <p:nvPr>
            <p:ph type="sldNum" sz="quarter" idx="12"/>
          </p:nvPr>
        </p:nvSpPr>
        <p:spPr>
          <a:xfrm>
            <a:off x="8610600" y="6356350"/>
            <a:ext cx="2743200" cy="365125"/>
          </a:xfrm>
        </p:spPr>
        <p:txBody>
          <a:bodyPr/>
          <a:lstStyle/>
          <a:p>
            <a:fld id="{D8DA9DAA-006C-4F4B-980E-E3DF019B24E2}" type="slidenum">
              <a:rPr lang="en-US" b="1" cap="all" spc="100" smtClean="0">
                <a:solidFill>
                  <a:schemeClr val="accent2"/>
                </a:solidFill>
                <a:latin typeface="Arial" panose="020B0604020202020204" pitchFamily="34" charset="0"/>
                <a:cs typeface="Arial" panose="020B0604020202020204" pitchFamily="34" charset="0"/>
              </a:rPr>
              <a:t>37</a:t>
            </a:fld>
            <a:endParaRPr lang="en-US" b="1" cap="all" spc="100" dirty="0">
              <a:solidFill>
                <a:schemeClr val="accent2"/>
              </a:solidFill>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786530E8-D960-49B6-BBF8-5679A76DA0B4}"/>
              </a:ext>
            </a:extLst>
          </p:cNvPr>
          <p:cNvSpPr>
            <a:spLocks noGrp="1"/>
          </p:cNvSpPr>
          <p:nvPr>
            <p:ph idx="1"/>
          </p:nvPr>
        </p:nvSpPr>
        <p:spPr/>
        <p:txBody>
          <a:bodyPr>
            <a:normAutofit/>
          </a:bodyPr>
          <a:lstStyle/>
          <a:p>
            <a:pPr>
              <a:lnSpc>
                <a:spcPct val="150000"/>
              </a:lnSpc>
              <a:buFont typeface="Wingdings" panose="05000000000000000000" pitchFamily="2" charset="2"/>
              <a:buChar char="v"/>
            </a:pPr>
            <a:r>
              <a:rPr lang="en-US" sz="2400" b="1" dirty="0" err="1">
                <a:latin typeface="Arial" panose="020B0604020202020204" pitchFamily="34" charset="0"/>
                <a:cs typeface="Arial" panose="020B0604020202020204" pitchFamily="34" charset="0"/>
              </a:rPr>
              <a:t>Ưu</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điểm</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của</a:t>
            </a:r>
            <a:r>
              <a:rPr lang="en-US" sz="2400" b="1" dirty="0">
                <a:latin typeface="Arial" panose="020B0604020202020204" pitchFamily="34" charset="0"/>
                <a:cs typeface="Arial" panose="020B0604020202020204" pitchFamily="34" charset="0"/>
              </a:rPr>
              <a:t> code-first:</a:t>
            </a:r>
            <a:r>
              <a:rPr lang="vi-VN" sz="1600" b="0" i="0" dirty="0">
                <a:solidFill>
                  <a:srgbClr val="010101"/>
                </a:solidFill>
                <a:effectLst/>
                <a:latin typeface="-apple-system"/>
              </a:rPr>
              <a:t>: </a:t>
            </a:r>
            <a:r>
              <a:rPr lang="vi-VN" sz="2400" b="0" i="0" dirty="0">
                <a:solidFill>
                  <a:srgbClr val="010101"/>
                </a:solidFill>
                <a:effectLst/>
                <a:latin typeface="Arial" panose="020B0604020202020204" pitchFamily="34" charset="0"/>
                <a:cs typeface="Arial" panose="020B0604020202020204" pitchFamily="34" charset="0"/>
              </a:rPr>
              <a:t>Rất phổ biến</a:t>
            </a:r>
            <a:r>
              <a:rPr lang="en-US" sz="2400" b="0" i="0" dirty="0">
                <a:solidFill>
                  <a:srgbClr val="010101"/>
                </a:solidFill>
                <a:effectLst/>
                <a:latin typeface="Arial" panose="020B0604020202020204" pitchFamily="34" charset="0"/>
                <a:cs typeface="Arial" panose="020B0604020202020204" pitchFamily="34" charset="0"/>
              </a:rPr>
              <a:t>,</a:t>
            </a:r>
            <a:r>
              <a:rPr lang="vi-VN" sz="2400" b="0" i="0" dirty="0">
                <a:solidFill>
                  <a:srgbClr val="010101"/>
                </a:solidFill>
                <a:effectLst/>
                <a:latin typeface="Arial" panose="020B0604020202020204" pitchFamily="34" charset="0"/>
                <a:cs typeface="Arial" panose="020B0604020202020204" pitchFamily="34" charset="0"/>
              </a:rPr>
              <a:t> </a:t>
            </a:r>
            <a:r>
              <a:rPr lang="en-US" sz="2400" b="0" i="0" dirty="0">
                <a:solidFill>
                  <a:srgbClr val="010101"/>
                </a:solidFill>
                <a:effectLst/>
                <a:latin typeface="Arial" panose="020B0604020202020204" pitchFamily="34" charset="0"/>
                <a:cs typeface="Arial" panose="020B0604020202020204" pitchFamily="34" charset="0"/>
              </a:rPr>
              <a:t>k</a:t>
            </a:r>
            <a:r>
              <a:rPr lang="vi-VN" sz="2400" b="0" i="0" dirty="0">
                <a:solidFill>
                  <a:srgbClr val="010101"/>
                </a:solidFill>
                <a:effectLst/>
                <a:latin typeface="Arial" panose="020B0604020202020204" pitchFamily="34" charset="0"/>
                <a:cs typeface="Arial" panose="020B0604020202020204" pitchFamily="34" charset="0"/>
              </a:rPr>
              <a:t>iểm soát hoàn toàn code model, thêm xóa sửa thuộc tính vô cùng dễ dàng</a:t>
            </a:r>
            <a:r>
              <a:rPr lang="en-US" sz="2400" b="0" i="0" dirty="0">
                <a:solidFill>
                  <a:srgbClr val="010101"/>
                </a:solidFill>
                <a:effectLst/>
                <a:latin typeface="Arial" panose="020B0604020202020204" pitchFamily="34" charset="0"/>
                <a:cs typeface="Arial" panose="020B0604020202020204" pitchFamily="34" charset="0"/>
              </a:rPr>
              <a:t> </a:t>
            </a:r>
            <a:r>
              <a:rPr lang="en-US" sz="2400" dirty="0">
                <a:solidFill>
                  <a:srgbClr val="010101"/>
                </a:solidFill>
                <a:latin typeface="Arial" panose="020B0604020202020204" pitchFamily="34" charset="0"/>
                <a:cs typeface="Arial" panose="020B0604020202020204" pitchFamily="34" charset="0"/>
              </a:rPr>
              <a:t>k</a:t>
            </a:r>
            <a:r>
              <a:rPr lang="vi-VN" sz="2400" b="0" i="0" dirty="0">
                <a:solidFill>
                  <a:srgbClr val="010101"/>
                </a:solidFill>
                <a:effectLst/>
                <a:latin typeface="Arial" panose="020B0604020202020204" pitchFamily="34" charset="0"/>
                <a:cs typeface="Arial" panose="020B0604020202020204" pitchFamily="34" charset="0"/>
              </a:rPr>
              <a:t>hông phải nặng đầu suy nghĩ về DB. Đối với cách tiếp cận này, DB chỉ là data, </a:t>
            </a:r>
            <a:r>
              <a:rPr lang="en-US" sz="2400" b="0" i="0" dirty="0" err="1">
                <a:solidFill>
                  <a:srgbClr val="010101"/>
                </a:solidFill>
                <a:effectLst/>
                <a:latin typeface="Arial" panose="020B0604020202020204" pitchFamily="34" charset="0"/>
                <a:cs typeface="Arial" panose="020B0604020202020204" pitchFamily="34" charset="0"/>
              </a:rPr>
              <a:t>chúng</a:t>
            </a:r>
            <a:r>
              <a:rPr lang="en-US" sz="2400" b="0" i="0" dirty="0">
                <a:solidFill>
                  <a:srgbClr val="010101"/>
                </a:solidFill>
                <a:effectLst/>
                <a:latin typeface="Arial" panose="020B0604020202020204" pitchFamily="34" charset="0"/>
                <a:cs typeface="Arial" panose="020B0604020202020204" pitchFamily="34" charset="0"/>
              </a:rPr>
              <a:t> ta </a:t>
            </a:r>
            <a:r>
              <a:rPr lang="en-US" sz="2400" b="0" i="0" dirty="0" err="1">
                <a:solidFill>
                  <a:srgbClr val="010101"/>
                </a:solidFill>
                <a:effectLst/>
                <a:latin typeface="Arial" panose="020B0604020202020204" pitchFamily="34" charset="0"/>
                <a:cs typeface="Arial" panose="020B0604020202020204" pitchFamily="34" charset="0"/>
              </a:rPr>
              <a:t>chỉ</a:t>
            </a:r>
            <a:r>
              <a:rPr lang="en-US" sz="2400" b="0" i="0" dirty="0">
                <a:solidFill>
                  <a:srgbClr val="010101"/>
                </a:solidFill>
                <a:effectLst/>
                <a:latin typeface="Arial" panose="020B0604020202020204" pitchFamily="34" charset="0"/>
                <a:cs typeface="Arial" panose="020B0604020202020204" pitchFamily="34" charset="0"/>
              </a:rPr>
              <a:t> </a:t>
            </a:r>
            <a:r>
              <a:rPr lang="en-US" sz="2400" b="0" i="0" dirty="0" err="1">
                <a:solidFill>
                  <a:srgbClr val="010101"/>
                </a:solidFill>
                <a:effectLst/>
                <a:latin typeface="Arial" panose="020B0604020202020204" pitchFamily="34" charset="0"/>
                <a:cs typeface="Arial" panose="020B0604020202020204" pitchFamily="34" charset="0"/>
              </a:rPr>
              <a:t>cần</a:t>
            </a:r>
            <a:r>
              <a:rPr lang="en-US" sz="2400" b="0" i="0" dirty="0">
                <a:solidFill>
                  <a:srgbClr val="010101"/>
                </a:solidFill>
                <a:effectLst/>
                <a:latin typeface="Arial" panose="020B0604020202020204" pitchFamily="34" charset="0"/>
                <a:cs typeface="Arial" panose="020B0604020202020204" pitchFamily="34" charset="0"/>
              </a:rPr>
              <a:t> </a:t>
            </a:r>
            <a:r>
              <a:rPr lang="en-US" sz="2400" b="0" i="0" dirty="0" err="1">
                <a:solidFill>
                  <a:srgbClr val="010101"/>
                </a:solidFill>
                <a:effectLst/>
                <a:latin typeface="Arial" panose="020B0604020202020204" pitchFamily="34" charset="0"/>
                <a:cs typeface="Arial" panose="020B0604020202020204" pitchFamily="34" charset="0"/>
              </a:rPr>
              <a:t>sử</a:t>
            </a:r>
            <a:r>
              <a:rPr lang="en-US" sz="2400" b="0" i="0" dirty="0">
                <a:solidFill>
                  <a:srgbClr val="010101"/>
                </a:solidFill>
                <a:effectLst/>
                <a:latin typeface="Arial" panose="020B0604020202020204" pitchFamily="34" charset="0"/>
                <a:cs typeface="Arial" panose="020B0604020202020204" pitchFamily="34" charset="0"/>
              </a:rPr>
              <a:t> </a:t>
            </a:r>
            <a:r>
              <a:rPr lang="en-US" sz="2400" b="0" i="0" dirty="0" err="1">
                <a:solidFill>
                  <a:srgbClr val="010101"/>
                </a:solidFill>
                <a:effectLst/>
                <a:latin typeface="Arial" panose="020B0604020202020204" pitchFamily="34" charset="0"/>
                <a:cs typeface="Arial" panose="020B0604020202020204" pitchFamily="34" charset="0"/>
              </a:rPr>
              <a:t>dụng</a:t>
            </a:r>
            <a:r>
              <a:rPr lang="en-US" sz="2400" b="0" i="0" dirty="0">
                <a:solidFill>
                  <a:srgbClr val="010101"/>
                </a:solidFill>
                <a:effectLst/>
                <a:latin typeface="Arial" panose="020B0604020202020204" pitchFamily="34" charset="0"/>
                <a:cs typeface="Arial" panose="020B0604020202020204" pitchFamily="34" charset="0"/>
              </a:rPr>
              <a:t> ,c</a:t>
            </a:r>
            <a:r>
              <a:rPr lang="vi-VN" sz="2400" b="0" i="0" dirty="0">
                <a:solidFill>
                  <a:srgbClr val="010101"/>
                </a:solidFill>
                <a:effectLst/>
                <a:latin typeface="Arial" panose="020B0604020202020204" pitchFamily="34" charset="0"/>
                <a:cs typeface="Arial" panose="020B0604020202020204" pitchFamily="34" charset="0"/>
              </a:rPr>
              <a:t>ó thể version control Database.</a:t>
            </a:r>
            <a:r>
              <a:rPr lang="vi-VN" sz="1600" b="0" i="0" dirty="0">
                <a:solidFill>
                  <a:srgbClr val="010101"/>
                </a:solidFill>
                <a:effectLst/>
                <a:latin typeface="-apple-system"/>
              </a:rPr>
              <a:t> </a:t>
            </a:r>
            <a:r>
              <a:rPr lang="en-US" sz="2400" dirty="0">
                <a:solidFill>
                  <a:srgbClr val="010101"/>
                </a:solidFill>
                <a:latin typeface="Arial" panose="020B0604020202020204" pitchFamily="34" charset="0"/>
                <a:cs typeface="Arial" panose="020B0604020202020204" pitchFamily="34" charset="0"/>
              </a:rPr>
              <a:t>C</a:t>
            </a:r>
            <a:r>
              <a:rPr lang="vi-VN" sz="2400" b="0" i="0" dirty="0">
                <a:solidFill>
                  <a:srgbClr val="010101"/>
                </a:solidFill>
                <a:effectLst/>
                <a:latin typeface="Arial" panose="020B0604020202020204" pitchFamily="34" charset="0"/>
                <a:cs typeface="Arial" panose="020B0604020202020204" pitchFamily="34" charset="0"/>
              </a:rPr>
              <a:t>ode-first giúp chúng ta nắm và hiểu được cơ bản về quá trình generate dữ liệu, sẽ giúp cho người mới học có thể dễ dàng tiếp cận. Đặc biệt nó giúp cho ta chủ động hơn trong việc thêm sửa hay xóa model.</a:t>
            </a:r>
            <a:endParaRPr 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5180290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5E27C7C-4B68-4BBC-BF36-8959D8493E4A}"/>
              </a:ext>
            </a:extLst>
          </p:cNvPr>
          <p:cNvSpPr>
            <a:spLocks noGrp="1"/>
          </p:cNvSpPr>
          <p:nvPr>
            <p:ph type="title"/>
          </p:nvPr>
        </p:nvSpPr>
        <p:spPr/>
        <p:txBody>
          <a:bodyPr>
            <a:normAutofit/>
          </a:bodyPr>
          <a:lstStyle/>
          <a:p>
            <a:r>
              <a:rPr lang="en-US" sz="5400" b="1" dirty="0" err="1">
                <a:latin typeface="Arial" panose="020B0604020202020204" pitchFamily="34" charset="0"/>
                <a:cs typeface="Arial" panose="020B0604020202020204" pitchFamily="34" charset="0"/>
              </a:rPr>
              <a:t>Tìm</a:t>
            </a:r>
            <a:r>
              <a:rPr lang="en-US" sz="5400" b="1" dirty="0">
                <a:latin typeface="Arial" panose="020B0604020202020204" pitchFamily="34" charset="0"/>
                <a:cs typeface="Arial" panose="020B0604020202020204" pitchFamily="34" charset="0"/>
              </a:rPr>
              <a:t> </a:t>
            </a:r>
            <a:r>
              <a:rPr lang="en-US" sz="5400" b="1" dirty="0" err="1">
                <a:latin typeface="Arial" panose="020B0604020202020204" pitchFamily="34" charset="0"/>
                <a:cs typeface="Arial" panose="020B0604020202020204" pitchFamily="34" charset="0"/>
              </a:rPr>
              <a:t>hiểu</a:t>
            </a:r>
            <a:r>
              <a:rPr lang="en-US" sz="5400" b="1" dirty="0">
                <a:latin typeface="Arial" panose="020B0604020202020204" pitchFamily="34" charset="0"/>
                <a:cs typeface="Arial" panose="020B0604020202020204" pitchFamily="34" charset="0"/>
              </a:rPr>
              <a:t> </a:t>
            </a:r>
            <a:r>
              <a:rPr lang="en-US" sz="5400" b="1" dirty="0" err="1">
                <a:latin typeface="Arial" panose="020B0604020202020204" pitchFamily="34" charset="0"/>
                <a:cs typeface="Arial" panose="020B0604020202020204" pitchFamily="34" charset="0"/>
              </a:rPr>
              <a:t>về</a:t>
            </a:r>
            <a:r>
              <a:rPr lang="en-US" sz="5400" b="1" dirty="0">
                <a:latin typeface="Arial" panose="020B0604020202020204" pitchFamily="34" charset="0"/>
                <a:cs typeface="Arial" panose="020B0604020202020204" pitchFamily="34" charset="0"/>
              </a:rPr>
              <a:t> code-first</a:t>
            </a:r>
          </a:p>
        </p:txBody>
      </p:sp>
      <p:sp>
        <p:nvSpPr>
          <p:cNvPr id="7" name="Slide Number Placeholder 5">
            <a:extLst>
              <a:ext uri="{FF2B5EF4-FFF2-40B4-BE49-F238E27FC236}">
                <a16:creationId xmlns:a16="http://schemas.microsoft.com/office/drawing/2014/main" id="{4ECDE54D-4BD2-4764-A36A-8487DB61E7A6}"/>
              </a:ext>
            </a:extLst>
          </p:cNvPr>
          <p:cNvSpPr>
            <a:spLocks noGrp="1"/>
          </p:cNvSpPr>
          <p:nvPr>
            <p:ph type="sldNum" sz="quarter" idx="12"/>
          </p:nvPr>
        </p:nvSpPr>
        <p:spPr>
          <a:xfrm>
            <a:off x="8610600" y="6356350"/>
            <a:ext cx="2743200" cy="365125"/>
          </a:xfrm>
        </p:spPr>
        <p:txBody>
          <a:bodyPr/>
          <a:lstStyle/>
          <a:p>
            <a:fld id="{D8DA9DAA-006C-4F4B-980E-E3DF019B24E2}" type="slidenum">
              <a:rPr lang="en-US" b="1" cap="all" spc="100" smtClean="0">
                <a:solidFill>
                  <a:schemeClr val="accent2"/>
                </a:solidFill>
                <a:latin typeface="Arial" panose="020B0604020202020204" pitchFamily="34" charset="0"/>
                <a:cs typeface="Arial" panose="020B0604020202020204" pitchFamily="34" charset="0"/>
              </a:rPr>
              <a:t>38</a:t>
            </a:fld>
            <a:endParaRPr lang="en-US" b="1" cap="all" spc="100" dirty="0">
              <a:solidFill>
                <a:schemeClr val="accent2"/>
              </a:solidFill>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786530E8-D960-49B6-BBF8-5679A76DA0B4}"/>
              </a:ext>
            </a:extLst>
          </p:cNvPr>
          <p:cNvSpPr>
            <a:spLocks noGrp="1"/>
          </p:cNvSpPr>
          <p:nvPr>
            <p:ph idx="1"/>
          </p:nvPr>
        </p:nvSpPr>
        <p:spPr/>
        <p:txBody>
          <a:bodyPr>
            <a:normAutofit/>
          </a:bodyPr>
          <a:lstStyle/>
          <a:p>
            <a:pPr>
              <a:lnSpc>
                <a:spcPct val="150000"/>
              </a:lnSpc>
            </a:pPr>
            <a:r>
              <a:rPr lang="en-US" sz="2400" b="1" dirty="0" err="1">
                <a:latin typeface="Arial" panose="020B0604020202020204" pitchFamily="34" charset="0"/>
                <a:cs typeface="Arial" panose="020B0604020202020204" pitchFamily="34" charset="0"/>
              </a:rPr>
              <a:t>Quy</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trình</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làm</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việc</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với</a:t>
            </a:r>
            <a:r>
              <a:rPr lang="en-US" sz="2400" b="1" dirty="0">
                <a:latin typeface="Arial" panose="020B0604020202020204" pitchFamily="34" charset="0"/>
                <a:cs typeface="Arial" panose="020B0604020202020204" pitchFamily="34" charset="0"/>
              </a:rPr>
              <a:t> code-first:</a:t>
            </a:r>
          </a:p>
          <a:p>
            <a:pPr marL="0" indent="0">
              <a:lnSpc>
                <a:spcPct val="150000"/>
              </a:lnSpc>
              <a:buNone/>
            </a:pPr>
            <a:r>
              <a:rPr lang="en-US" sz="2400" dirty="0">
                <a:latin typeface="Arial" panose="020B0604020202020204" pitchFamily="34" charset="0"/>
                <a:cs typeface="Arial" panose="020B0604020202020204" pitchFamily="34" charset="0"/>
              </a:rPr>
              <a:t>	-	</a:t>
            </a:r>
            <a:r>
              <a:rPr lang="en-US" sz="2400" b="1" dirty="0" err="1">
                <a:latin typeface="Arial" panose="020B0604020202020204" pitchFamily="34" charset="0"/>
                <a:cs typeface="Arial" panose="020B0604020202020204" pitchFamily="34" charset="0"/>
              </a:rPr>
              <a:t>Bước</a:t>
            </a:r>
            <a:r>
              <a:rPr lang="en-US" sz="2400" b="1" dirty="0">
                <a:latin typeface="Arial" panose="020B0604020202020204" pitchFamily="34" charset="0"/>
                <a:cs typeface="Arial" panose="020B0604020202020204" pitchFamily="34" charset="0"/>
              </a:rPr>
              <a:t> 1</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Tạo</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hoặc</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sửa</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đổi</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các</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lớp</a:t>
            </a:r>
            <a:r>
              <a:rPr lang="en-US" sz="2400" dirty="0">
                <a:latin typeface="Arial" panose="020B0604020202020204" pitchFamily="34" charset="0"/>
                <a:cs typeface="Arial" panose="020B0604020202020204" pitchFamily="34" charset="0"/>
              </a:rPr>
              <a:t>.</a:t>
            </a:r>
          </a:p>
          <a:p>
            <a:pPr marL="0" indent="0">
              <a:lnSpc>
                <a:spcPct val="150000"/>
              </a:lnSpc>
              <a:buNone/>
            </a:pPr>
            <a:r>
              <a:rPr lang="en-US" sz="2400" dirty="0">
                <a:latin typeface="Arial" panose="020B0604020202020204" pitchFamily="34" charset="0"/>
                <a:cs typeface="Arial" panose="020B0604020202020204" pitchFamily="34" charset="0"/>
              </a:rPr>
              <a:t>	-	</a:t>
            </a:r>
            <a:r>
              <a:rPr lang="en-US" sz="2400" b="1" dirty="0" err="1">
                <a:latin typeface="Arial" panose="020B0604020202020204" pitchFamily="34" charset="0"/>
                <a:cs typeface="Arial" panose="020B0604020202020204" pitchFamily="34" charset="0"/>
              </a:rPr>
              <a:t>Bước</a:t>
            </a:r>
            <a:r>
              <a:rPr lang="en-US" sz="2400" b="1" dirty="0">
                <a:latin typeface="Arial" panose="020B0604020202020204" pitchFamily="34" charset="0"/>
                <a:cs typeface="Arial" panose="020B0604020202020204" pitchFamily="34" charset="0"/>
              </a:rPr>
              <a:t> 2</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Cấu</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hình</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các</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lớp</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bằng</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các</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thuộc</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tính</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chú</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thích</a:t>
            </a:r>
            <a:r>
              <a:rPr lang="en-US" sz="2400" dirty="0">
                <a:latin typeface="Arial" panose="020B0604020202020204" pitchFamily="34" charset="0"/>
                <a:cs typeface="Arial" panose="020B0604020202020204" pitchFamily="34" charset="0"/>
              </a:rPr>
              <a:t>(Data Annotation) </a:t>
            </a:r>
            <a:r>
              <a:rPr lang="en-US" sz="2400" dirty="0" err="1">
                <a:latin typeface="Arial" panose="020B0604020202020204" pitchFamily="34" charset="0"/>
                <a:cs typeface="Arial" panose="020B0604020202020204" pitchFamily="34" charset="0"/>
              </a:rPr>
              <a:t>hoặc</a:t>
            </a:r>
            <a:r>
              <a:rPr lang="en-US" sz="2400" dirty="0">
                <a:latin typeface="Arial" panose="020B0604020202020204" pitchFamily="34" charset="0"/>
                <a:cs typeface="Arial" panose="020B0604020202020204" pitchFamily="34" charset="0"/>
              </a:rPr>
              <a:t> Fluent API.</a:t>
            </a:r>
          </a:p>
          <a:p>
            <a:pPr marL="0" indent="0">
              <a:lnSpc>
                <a:spcPct val="150000"/>
              </a:lnSpc>
              <a:buNone/>
            </a:pPr>
            <a:r>
              <a:rPr lang="en-US" sz="2400" dirty="0">
                <a:latin typeface="Arial" panose="020B0604020202020204" pitchFamily="34" charset="0"/>
                <a:cs typeface="Arial" panose="020B0604020202020204" pitchFamily="34" charset="0"/>
              </a:rPr>
              <a:t>	-	</a:t>
            </a:r>
            <a:r>
              <a:rPr lang="en-US" sz="2400" b="1" dirty="0" err="1">
                <a:latin typeface="Arial" panose="020B0604020202020204" pitchFamily="34" charset="0"/>
                <a:cs typeface="Arial" panose="020B0604020202020204" pitchFamily="34" charset="0"/>
              </a:rPr>
              <a:t>Bước</a:t>
            </a:r>
            <a:r>
              <a:rPr lang="en-US" sz="2400" b="1" dirty="0">
                <a:latin typeface="Arial" panose="020B0604020202020204" pitchFamily="34" charset="0"/>
                <a:cs typeface="Arial" panose="020B0604020202020204" pitchFamily="34" charset="0"/>
              </a:rPr>
              <a:t> 3</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Tạo</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hoặc</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cập</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nhật</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lược</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đồ</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cơ</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sở</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dữ</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liệu</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bằng</a:t>
            </a:r>
            <a:r>
              <a:rPr lang="en-US" sz="2400" dirty="0">
                <a:latin typeface="Arial" panose="020B0604020202020204" pitchFamily="34" charset="0"/>
                <a:cs typeface="Arial" panose="020B0604020202020204" pitchFamily="34" charset="0"/>
              </a:rPr>
              <a:t> 			Automated migration </a:t>
            </a:r>
            <a:r>
              <a:rPr lang="en-US" sz="2400" dirty="0" err="1">
                <a:latin typeface="Arial" panose="020B0604020202020204" pitchFamily="34" charset="0"/>
                <a:cs typeface="Arial" panose="020B0604020202020204" pitchFamily="34" charset="0"/>
              </a:rPr>
              <a:t>hoặc</a:t>
            </a:r>
            <a:r>
              <a:rPr lang="en-US" sz="2400" dirty="0">
                <a:latin typeface="Arial" panose="020B0604020202020204" pitchFamily="34" charset="0"/>
                <a:cs typeface="Arial" panose="020B0604020202020204" pitchFamily="34" charset="0"/>
              </a:rPr>
              <a:t> Code-base migration.</a:t>
            </a:r>
          </a:p>
        </p:txBody>
      </p:sp>
      <p:pic>
        <p:nvPicPr>
          <p:cNvPr id="5" name="Picture 4">
            <a:extLst>
              <a:ext uri="{FF2B5EF4-FFF2-40B4-BE49-F238E27FC236}">
                <a16:creationId xmlns:a16="http://schemas.microsoft.com/office/drawing/2014/main" id="{F870F892-E80E-486B-8596-0A7DBAED229A}"/>
              </a:ext>
            </a:extLst>
          </p:cNvPr>
          <p:cNvPicPr>
            <a:picLocks noChangeAspect="1"/>
          </p:cNvPicPr>
          <p:nvPr/>
        </p:nvPicPr>
        <p:blipFill>
          <a:blip r:embed="rId2"/>
          <a:stretch>
            <a:fillRect/>
          </a:stretch>
        </p:blipFill>
        <p:spPr>
          <a:xfrm>
            <a:off x="2205938" y="5610835"/>
            <a:ext cx="8057213" cy="882040"/>
          </a:xfrm>
          <a:prstGeom prst="rect">
            <a:avLst/>
          </a:prstGeom>
        </p:spPr>
      </p:pic>
    </p:spTree>
    <p:extLst>
      <p:ext uri="{BB962C8B-B14F-4D97-AF65-F5344CB8AC3E}">
        <p14:creationId xmlns:p14="http://schemas.microsoft.com/office/powerpoint/2010/main" val="85944585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5E27C7C-4B68-4BBC-BF36-8959D8493E4A}"/>
              </a:ext>
            </a:extLst>
          </p:cNvPr>
          <p:cNvSpPr>
            <a:spLocks noGrp="1"/>
          </p:cNvSpPr>
          <p:nvPr>
            <p:ph type="title"/>
          </p:nvPr>
        </p:nvSpPr>
        <p:spPr/>
        <p:txBody>
          <a:bodyPr>
            <a:normAutofit/>
          </a:bodyPr>
          <a:lstStyle/>
          <a:p>
            <a:r>
              <a:rPr lang="en-US" sz="5400" b="1" dirty="0" err="1">
                <a:latin typeface="Arial" panose="020B0604020202020204" pitchFamily="34" charset="0"/>
                <a:cs typeface="Arial" panose="020B0604020202020204" pitchFamily="34" charset="0"/>
              </a:rPr>
              <a:t>Tìm</a:t>
            </a:r>
            <a:r>
              <a:rPr lang="en-US" sz="5400" b="1" dirty="0">
                <a:latin typeface="Arial" panose="020B0604020202020204" pitchFamily="34" charset="0"/>
                <a:cs typeface="Arial" panose="020B0604020202020204" pitchFamily="34" charset="0"/>
              </a:rPr>
              <a:t> </a:t>
            </a:r>
            <a:r>
              <a:rPr lang="en-US" sz="5400" b="1" dirty="0" err="1">
                <a:latin typeface="Arial" panose="020B0604020202020204" pitchFamily="34" charset="0"/>
                <a:cs typeface="Arial" panose="020B0604020202020204" pitchFamily="34" charset="0"/>
              </a:rPr>
              <a:t>hiểu</a:t>
            </a:r>
            <a:r>
              <a:rPr lang="en-US" sz="5400" b="1" dirty="0">
                <a:latin typeface="Arial" panose="020B0604020202020204" pitchFamily="34" charset="0"/>
                <a:cs typeface="Arial" panose="020B0604020202020204" pitchFamily="34" charset="0"/>
              </a:rPr>
              <a:t> </a:t>
            </a:r>
            <a:r>
              <a:rPr lang="en-US" sz="5400" b="1" dirty="0" err="1">
                <a:latin typeface="Arial" panose="020B0604020202020204" pitchFamily="34" charset="0"/>
                <a:cs typeface="Arial" panose="020B0604020202020204" pitchFamily="34" charset="0"/>
              </a:rPr>
              <a:t>về</a:t>
            </a:r>
            <a:r>
              <a:rPr lang="en-US" sz="5400" b="1" dirty="0">
                <a:latin typeface="Arial" panose="020B0604020202020204" pitchFamily="34" charset="0"/>
                <a:cs typeface="Arial" panose="020B0604020202020204" pitchFamily="34" charset="0"/>
              </a:rPr>
              <a:t> code-first</a:t>
            </a:r>
          </a:p>
        </p:txBody>
      </p:sp>
      <p:sp>
        <p:nvSpPr>
          <p:cNvPr id="7" name="Slide Number Placeholder 5">
            <a:extLst>
              <a:ext uri="{FF2B5EF4-FFF2-40B4-BE49-F238E27FC236}">
                <a16:creationId xmlns:a16="http://schemas.microsoft.com/office/drawing/2014/main" id="{4ECDE54D-4BD2-4764-A36A-8487DB61E7A6}"/>
              </a:ext>
            </a:extLst>
          </p:cNvPr>
          <p:cNvSpPr>
            <a:spLocks noGrp="1"/>
          </p:cNvSpPr>
          <p:nvPr>
            <p:ph type="sldNum" sz="quarter" idx="12"/>
          </p:nvPr>
        </p:nvSpPr>
        <p:spPr>
          <a:xfrm>
            <a:off x="8610600" y="6356350"/>
            <a:ext cx="2743200" cy="365125"/>
          </a:xfrm>
        </p:spPr>
        <p:txBody>
          <a:bodyPr/>
          <a:lstStyle/>
          <a:p>
            <a:fld id="{D8DA9DAA-006C-4F4B-980E-E3DF019B24E2}" type="slidenum">
              <a:rPr lang="en-US" b="1" cap="all" spc="100" smtClean="0">
                <a:solidFill>
                  <a:schemeClr val="accent2"/>
                </a:solidFill>
                <a:latin typeface="Arial" panose="020B0604020202020204" pitchFamily="34" charset="0"/>
                <a:cs typeface="Arial" panose="020B0604020202020204" pitchFamily="34" charset="0"/>
              </a:rPr>
              <a:t>39</a:t>
            </a:fld>
            <a:endParaRPr lang="en-US" b="1" cap="all" spc="100" dirty="0">
              <a:solidFill>
                <a:schemeClr val="accent2"/>
              </a:solidFill>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786530E8-D960-49B6-BBF8-5679A76DA0B4}"/>
              </a:ext>
            </a:extLst>
          </p:cNvPr>
          <p:cNvSpPr>
            <a:spLocks noGrp="1"/>
          </p:cNvSpPr>
          <p:nvPr>
            <p:ph idx="1"/>
          </p:nvPr>
        </p:nvSpPr>
        <p:spPr/>
        <p:txBody>
          <a:bodyPr>
            <a:normAutofit/>
          </a:bodyPr>
          <a:lstStyle/>
          <a:p>
            <a:pPr>
              <a:lnSpc>
                <a:spcPct val="120000"/>
              </a:lnSpc>
              <a:buFont typeface="Wingdings" panose="05000000000000000000" pitchFamily="2" charset="2"/>
              <a:buChar char="v"/>
            </a:pPr>
            <a:r>
              <a:rPr lang="en-US" sz="2400" b="1" dirty="0" err="1">
                <a:latin typeface="Arial" panose="020B0604020202020204" pitchFamily="34" charset="0"/>
                <a:cs typeface="Arial" panose="020B0604020202020204" pitchFamily="34" charset="0"/>
              </a:rPr>
              <a:t>Áp</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dụng</a:t>
            </a:r>
            <a:r>
              <a:rPr lang="en-US" sz="2400" b="1" dirty="0">
                <a:latin typeface="Arial" panose="020B0604020202020204" pitchFamily="34" charset="0"/>
                <a:cs typeface="Arial" panose="020B0604020202020204" pitchFamily="34" charset="0"/>
              </a:rPr>
              <a:t>:</a:t>
            </a:r>
          </a:p>
          <a:p>
            <a:pPr marL="0" indent="0">
              <a:lnSpc>
                <a:spcPct val="120000"/>
              </a:lnSpc>
              <a:buNone/>
            </a:pPr>
            <a:r>
              <a:rPr lang="en-US" sz="2400" dirty="0">
                <a:latin typeface="Arial" panose="020B0604020202020204" pitchFamily="34" charset="0"/>
                <a:cs typeface="Arial" panose="020B0604020202020204" pitchFamily="34" charset="0"/>
              </a:rPr>
              <a:t>	-	</a:t>
            </a:r>
            <a:r>
              <a:rPr lang="en-US" sz="2400" b="1" dirty="0" err="1">
                <a:latin typeface="Arial" panose="020B0604020202020204" pitchFamily="34" charset="0"/>
                <a:cs typeface="Arial" panose="020B0604020202020204" pitchFamily="34" charset="0"/>
              </a:rPr>
              <a:t>Bước</a:t>
            </a:r>
            <a:r>
              <a:rPr lang="en-US" sz="2400" b="1" dirty="0">
                <a:latin typeface="Arial" panose="020B0604020202020204" pitchFamily="34" charset="0"/>
                <a:cs typeface="Arial" panose="020B0604020202020204" pitchFamily="34" charset="0"/>
              </a:rPr>
              <a:t> 1:</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Tạo</a:t>
            </a:r>
            <a:r>
              <a:rPr lang="en-US" sz="2400" dirty="0">
                <a:latin typeface="Arial" panose="020B0604020202020204" pitchFamily="34" charset="0"/>
                <a:cs typeface="Arial" panose="020B0604020202020204" pitchFamily="34" charset="0"/>
              </a:rPr>
              <a:t> project(ASP .NET MVC).</a:t>
            </a:r>
          </a:p>
          <a:p>
            <a:pPr marL="0" indent="0">
              <a:lnSpc>
                <a:spcPct val="120000"/>
              </a:lnSpc>
              <a:buNone/>
            </a:pPr>
            <a:r>
              <a:rPr lang="en-US" sz="5500"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		</a:t>
            </a:r>
            <a:endParaRPr lang="en-GB"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7C69A8D0-72F3-46E7-B247-2B56E19F2106}"/>
              </a:ext>
            </a:extLst>
          </p:cNvPr>
          <p:cNvPicPr>
            <a:picLocks noChangeAspect="1"/>
          </p:cNvPicPr>
          <p:nvPr/>
        </p:nvPicPr>
        <p:blipFill>
          <a:blip r:embed="rId2"/>
          <a:stretch>
            <a:fillRect/>
          </a:stretch>
        </p:blipFill>
        <p:spPr>
          <a:xfrm>
            <a:off x="2728913" y="2885931"/>
            <a:ext cx="6586538" cy="3743468"/>
          </a:xfrm>
          <a:prstGeom prst="rect">
            <a:avLst/>
          </a:prstGeom>
        </p:spPr>
      </p:pic>
    </p:spTree>
    <p:extLst>
      <p:ext uri="{BB962C8B-B14F-4D97-AF65-F5344CB8AC3E}">
        <p14:creationId xmlns:p14="http://schemas.microsoft.com/office/powerpoint/2010/main" val="3912308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5E27C7C-4B68-4BBC-BF36-8959D8493E4A}"/>
              </a:ext>
            </a:extLst>
          </p:cNvPr>
          <p:cNvSpPr>
            <a:spLocks noGrp="1"/>
          </p:cNvSpPr>
          <p:nvPr>
            <p:ph type="title"/>
          </p:nvPr>
        </p:nvSpPr>
        <p:spPr/>
        <p:txBody>
          <a:bodyPr>
            <a:normAutofit/>
          </a:bodyPr>
          <a:lstStyle/>
          <a:p>
            <a:r>
              <a:rPr lang="en-US" b="1" dirty="0" err="1">
                <a:latin typeface="Arial" panose="020B0604020202020204" pitchFamily="34" charset="0"/>
                <a:cs typeface="Arial" panose="020B0604020202020204" pitchFamily="34" charset="0"/>
              </a:rPr>
              <a:t>Sơ</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lượt</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về</a:t>
            </a:r>
            <a:r>
              <a:rPr lang="en-US" b="1" dirty="0">
                <a:latin typeface="Arial" panose="020B0604020202020204" pitchFamily="34" charset="0"/>
                <a:cs typeface="Arial" panose="020B0604020202020204" pitchFamily="34" charset="0"/>
              </a:rPr>
              <a:t> ERD</a:t>
            </a:r>
            <a:endParaRPr lang="en-US" sz="5400" b="1" dirty="0">
              <a:latin typeface="Arial" panose="020B0604020202020204" pitchFamily="34" charset="0"/>
              <a:cs typeface="Arial" panose="020B0604020202020204" pitchFamily="34" charset="0"/>
            </a:endParaRPr>
          </a:p>
        </p:txBody>
      </p:sp>
      <p:sp>
        <p:nvSpPr>
          <p:cNvPr id="9" name="Slide Number Placeholder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a:lstStyle/>
          <a:p>
            <a:fld id="{D8DA9DAA-006C-4F4B-980E-E3DF019B24E2}" type="slidenum">
              <a:rPr lang="en-US" b="1" cap="all" spc="100" smtClean="0">
                <a:solidFill>
                  <a:schemeClr val="accent2"/>
                </a:solidFill>
                <a:latin typeface="Arial" panose="020B0604020202020204" pitchFamily="34" charset="0"/>
                <a:cs typeface="Arial" panose="020B0604020202020204" pitchFamily="34" charset="0"/>
              </a:rPr>
              <a:t>4</a:t>
            </a:fld>
            <a:endParaRPr lang="en-US" b="1" cap="all" spc="100" dirty="0">
              <a:solidFill>
                <a:schemeClr val="accent2"/>
              </a:solidFill>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CB5827D5-9AA2-40C8-AA77-DDC4F9528C77}"/>
              </a:ext>
            </a:extLst>
          </p:cNvPr>
          <p:cNvSpPr>
            <a:spLocks noGrp="1"/>
          </p:cNvSpPr>
          <p:nvPr>
            <p:ph idx="1"/>
          </p:nvPr>
        </p:nvSpPr>
        <p:spPr/>
        <p:txBody>
          <a:bodyPr>
            <a:normAutofit lnSpcReduction="10000"/>
          </a:bodyPr>
          <a:lstStyle/>
          <a:p>
            <a:pPr>
              <a:lnSpc>
                <a:spcPct val="150000"/>
              </a:lnSpc>
              <a:buFont typeface="Wingdings" panose="05000000000000000000" pitchFamily="2" charset="2"/>
              <a:buChar char="v"/>
            </a:pPr>
            <a:r>
              <a:rPr lang="vi-VN" sz="2400" b="1" i="0" dirty="0">
                <a:solidFill>
                  <a:srgbClr val="000000"/>
                </a:solidFill>
                <a:effectLst/>
                <a:latin typeface="Arial" panose="020B0604020202020204" pitchFamily="34" charset="0"/>
                <a:cs typeface="Arial" panose="020B0604020202020204" pitchFamily="34" charset="0"/>
              </a:rPr>
              <a:t>Mô hình </a:t>
            </a:r>
            <a:r>
              <a:rPr lang="en-US" sz="2400" b="1" i="0" dirty="0">
                <a:solidFill>
                  <a:srgbClr val="000000"/>
                </a:solidFill>
                <a:effectLst/>
                <a:latin typeface="Arial" panose="020B0604020202020204" pitchFamily="34" charset="0"/>
                <a:cs typeface="Arial" panose="020B0604020202020204" pitchFamily="34" charset="0"/>
              </a:rPr>
              <a:t>ERD</a:t>
            </a:r>
            <a:r>
              <a:rPr lang="en-US" sz="2400" b="1" dirty="0">
                <a:solidFill>
                  <a:srgbClr val="000000"/>
                </a:solidFill>
                <a:latin typeface="Arial" panose="020B0604020202020204" pitchFamily="34" charset="0"/>
                <a:cs typeface="Arial" panose="020B0604020202020204" pitchFamily="34" charset="0"/>
              </a:rPr>
              <a:t>(</a:t>
            </a:r>
            <a:r>
              <a:rPr lang="vi-VN" sz="2400" b="1" i="0" dirty="0">
                <a:solidFill>
                  <a:srgbClr val="000000"/>
                </a:solidFill>
                <a:effectLst/>
                <a:latin typeface="Arial" panose="020B0604020202020204" pitchFamily="34" charset="0"/>
                <a:cs typeface="Arial" panose="020B0604020202020204" pitchFamily="34" charset="0"/>
              </a:rPr>
              <a:t>Entity Relationship Diagram</a:t>
            </a:r>
            <a:r>
              <a:rPr lang="en-US" sz="2400" b="1" i="0" dirty="0">
                <a:solidFill>
                  <a:srgbClr val="000000"/>
                </a:solidFill>
                <a:effectLst/>
                <a:latin typeface="Arial" panose="020B0604020202020204" pitchFamily="34" charset="0"/>
                <a:cs typeface="Arial" panose="020B0604020202020204" pitchFamily="34" charset="0"/>
              </a:rPr>
              <a:t>)</a:t>
            </a:r>
            <a:r>
              <a:rPr lang="vi-VN" sz="2400" b="1" i="0" dirty="0">
                <a:solidFill>
                  <a:srgbClr val="000000"/>
                </a:solidFill>
                <a:effectLst/>
                <a:latin typeface="Arial" panose="020B0604020202020204" pitchFamily="34" charset="0"/>
                <a:cs typeface="Arial" panose="020B0604020202020204" pitchFamily="34" charset="0"/>
              </a:rPr>
              <a:t> </a:t>
            </a:r>
            <a:r>
              <a:rPr lang="en-US" sz="2400" dirty="0">
                <a:solidFill>
                  <a:srgbClr val="000000"/>
                </a:solidFill>
                <a:latin typeface="Arial" panose="020B0604020202020204" pitchFamily="34" charset="0"/>
                <a:cs typeface="Arial" panose="020B0604020202020204" pitchFamily="34" charset="0"/>
              </a:rPr>
              <a:t>:</a:t>
            </a:r>
            <a:r>
              <a:rPr lang="vi-VN" sz="2400" b="0" i="0" dirty="0">
                <a:solidFill>
                  <a:srgbClr val="000000"/>
                </a:solidFill>
                <a:effectLst/>
                <a:latin typeface="Arial" panose="020B0604020202020204" pitchFamily="34" charset="0"/>
                <a:cs typeface="Arial" panose="020B0604020202020204" pitchFamily="34" charset="0"/>
              </a:rPr>
              <a:t>là mô hình thực thể kết hợp hay còn gọi là thực thể liên kết. Mô hình này còn được biết tới với các gọi khác là </a:t>
            </a:r>
            <a:r>
              <a:rPr lang="en-US" sz="2400" b="0" i="0" dirty="0">
                <a:solidFill>
                  <a:srgbClr val="000000"/>
                </a:solidFill>
                <a:effectLst/>
                <a:latin typeface="Arial" panose="020B0604020202020204" pitchFamily="34" charset="0"/>
                <a:cs typeface="Arial" panose="020B0604020202020204" pitchFamily="34" charset="0"/>
              </a:rPr>
              <a:t>ER</a:t>
            </a:r>
            <a:r>
              <a:rPr lang="vi-VN" sz="2400" b="0" i="0" dirty="0">
                <a:solidFill>
                  <a:srgbClr val="000000"/>
                </a:solidFill>
                <a:effectLst/>
                <a:latin typeface="Arial" panose="020B0604020202020204" pitchFamily="34" charset="0"/>
                <a:cs typeface="Arial" panose="020B0604020202020204" pitchFamily="34" charset="0"/>
              </a:rPr>
              <a:t> (Entity Relationship model)</a:t>
            </a:r>
            <a:r>
              <a:rPr lang="en-US" sz="2400" b="0" i="0" dirty="0">
                <a:solidFill>
                  <a:srgbClr val="000000"/>
                </a:solidFill>
                <a:effectLst/>
                <a:latin typeface="Arial" panose="020B0604020202020204" pitchFamily="34" charset="0"/>
                <a:cs typeface="Arial" panose="020B0604020202020204" pitchFamily="34" charset="0"/>
              </a:rPr>
              <a:t> </a:t>
            </a:r>
            <a:r>
              <a:rPr lang="vi-VN" sz="2400" i="0" dirty="0">
                <a:solidFill>
                  <a:srgbClr val="000000"/>
                </a:solidFill>
                <a:effectLst/>
                <a:latin typeface="Arial" panose="020B0604020202020204" pitchFamily="34" charset="0"/>
                <a:cs typeface="Arial" panose="020B0604020202020204" pitchFamily="34" charset="0"/>
              </a:rPr>
              <a:t>giúp giải thích cấu trúc logic của cơ sở dữ liệu. </a:t>
            </a:r>
            <a:r>
              <a:rPr lang="vi-VN" sz="2400" b="0" i="0" dirty="0">
                <a:solidFill>
                  <a:srgbClr val="000000"/>
                </a:solidFill>
                <a:effectLst/>
                <a:latin typeface="Arial" panose="020B0604020202020204" pitchFamily="34" charset="0"/>
                <a:cs typeface="Arial" panose="020B0604020202020204" pitchFamily="34" charset="0"/>
              </a:rPr>
              <a:t>Mô hình </a:t>
            </a:r>
            <a:r>
              <a:rPr lang="en-US" sz="2400" b="0" i="0" dirty="0">
                <a:solidFill>
                  <a:srgbClr val="000000"/>
                </a:solidFill>
                <a:effectLst/>
                <a:latin typeface="Arial" panose="020B0604020202020204" pitchFamily="34" charset="0"/>
                <a:cs typeface="Arial" panose="020B0604020202020204" pitchFamily="34" charset="0"/>
              </a:rPr>
              <a:t>ERD</a:t>
            </a:r>
            <a:r>
              <a:rPr lang="vi-VN" sz="2400" b="0" i="0" dirty="0">
                <a:solidFill>
                  <a:srgbClr val="000000"/>
                </a:solidFill>
                <a:effectLst/>
                <a:latin typeface="Arial" panose="020B0604020202020204" pitchFamily="34" charset="0"/>
                <a:cs typeface="Arial" panose="020B0604020202020204" pitchFamily="34" charset="0"/>
              </a:rPr>
              <a:t> hay </a:t>
            </a:r>
            <a:r>
              <a:rPr lang="en-US" sz="2400" b="0" i="0" dirty="0">
                <a:solidFill>
                  <a:srgbClr val="000000"/>
                </a:solidFill>
                <a:effectLst/>
                <a:latin typeface="Arial" panose="020B0604020202020204" pitchFamily="34" charset="0"/>
                <a:cs typeface="Arial" panose="020B0604020202020204" pitchFamily="34" charset="0"/>
              </a:rPr>
              <a:t>ER</a:t>
            </a:r>
            <a:r>
              <a:rPr lang="vi-VN" sz="2400" b="0" i="0" dirty="0">
                <a:solidFill>
                  <a:srgbClr val="000000"/>
                </a:solidFill>
                <a:effectLst/>
                <a:latin typeface="Arial" panose="020B0604020202020204" pitchFamily="34" charset="0"/>
                <a:cs typeface="Arial" panose="020B0604020202020204" pitchFamily="34" charset="0"/>
              </a:rPr>
              <a:t> bao gồm các thực thể</a:t>
            </a:r>
            <a:r>
              <a:rPr lang="en-US" sz="2400" b="0" i="0" dirty="0">
                <a:solidFill>
                  <a:srgbClr val="000000"/>
                </a:solidFill>
                <a:effectLst/>
                <a:latin typeface="Arial" panose="020B0604020202020204" pitchFamily="34" charset="0"/>
                <a:cs typeface="Arial" panose="020B0604020202020204" pitchFamily="34" charset="0"/>
              </a:rPr>
              <a:t>(Entity)</a:t>
            </a:r>
            <a:r>
              <a:rPr lang="vi-VN" sz="2400" b="0" i="0" dirty="0">
                <a:solidFill>
                  <a:srgbClr val="000000"/>
                </a:solidFill>
                <a:effectLst/>
                <a:latin typeface="Arial" panose="020B0604020202020204" pitchFamily="34" charset="0"/>
                <a:cs typeface="Arial" panose="020B0604020202020204" pitchFamily="34" charset="0"/>
              </a:rPr>
              <a:t>, những mối kết hợp</a:t>
            </a:r>
            <a:r>
              <a:rPr lang="en-US" sz="2400" b="0" i="0" dirty="0">
                <a:solidFill>
                  <a:srgbClr val="000000"/>
                </a:solidFill>
                <a:effectLst/>
                <a:latin typeface="Arial" panose="020B0604020202020204" pitchFamily="34" charset="0"/>
                <a:cs typeface="Arial" panose="020B0604020202020204" pitchFamily="34" charset="0"/>
              </a:rPr>
              <a:t>(Relationship)</a:t>
            </a:r>
            <a:r>
              <a:rPr lang="vi-VN" sz="2400" b="0" i="0" dirty="0">
                <a:solidFill>
                  <a:srgbClr val="000000"/>
                </a:solidFill>
                <a:effectLst/>
                <a:latin typeface="Arial" panose="020B0604020202020204" pitchFamily="34" charset="0"/>
                <a:cs typeface="Arial" panose="020B0604020202020204" pitchFamily="34" charset="0"/>
              </a:rPr>
              <a:t> và đặc biệt là danh sách </a:t>
            </a:r>
            <a:r>
              <a:rPr lang="en-US" sz="2400" b="0" i="0" dirty="0" err="1">
                <a:solidFill>
                  <a:srgbClr val="000000"/>
                </a:solidFill>
                <a:effectLst/>
                <a:latin typeface="Arial" panose="020B0604020202020204" pitchFamily="34" charset="0"/>
                <a:cs typeface="Arial" panose="020B0604020202020204" pitchFamily="34" charset="0"/>
              </a:rPr>
              <a:t>các</a:t>
            </a:r>
            <a:r>
              <a:rPr lang="en-US" sz="2400" b="0" i="0" dirty="0">
                <a:solidFill>
                  <a:srgbClr val="000000"/>
                </a:solidFill>
                <a:effectLst/>
                <a:latin typeface="Arial" panose="020B0604020202020204" pitchFamily="34" charset="0"/>
                <a:cs typeface="Arial" panose="020B0604020202020204" pitchFamily="34" charset="0"/>
              </a:rPr>
              <a:t> </a:t>
            </a:r>
            <a:r>
              <a:rPr lang="vi-VN" sz="2400" b="0" i="0" dirty="0">
                <a:solidFill>
                  <a:srgbClr val="000000"/>
                </a:solidFill>
                <a:effectLst/>
                <a:latin typeface="Arial" panose="020B0604020202020204" pitchFamily="34" charset="0"/>
                <a:cs typeface="Arial" panose="020B0604020202020204" pitchFamily="34" charset="0"/>
              </a:rPr>
              <a:t>thuộc tính</a:t>
            </a:r>
            <a:r>
              <a:rPr lang="en-US" sz="2400" b="0" i="0" dirty="0">
                <a:solidFill>
                  <a:srgbClr val="000000"/>
                </a:solidFill>
                <a:effectLst/>
                <a:latin typeface="Arial" panose="020B0604020202020204" pitchFamily="34" charset="0"/>
                <a:cs typeface="Arial" panose="020B0604020202020204" pitchFamily="34" charset="0"/>
              </a:rPr>
              <a:t>(Attribute)</a:t>
            </a:r>
            <a:r>
              <a:rPr lang="vi-VN" sz="2400" b="0" i="0" dirty="0">
                <a:solidFill>
                  <a:srgbClr val="000000"/>
                </a:solidFill>
                <a:effectLst/>
                <a:latin typeface="Arial" panose="020B0604020202020204" pitchFamily="34" charset="0"/>
                <a:cs typeface="Arial" panose="020B0604020202020204" pitchFamily="34" charset="0"/>
              </a:rPr>
              <a:t>.</a:t>
            </a:r>
            <a:endParaRPr lang="en-US" sz="2400" b="0" i="0" dirty="0">
              <a:solidFill>
                <a:srgbClr val="000000"/>
              </a:solidFill>
              <a:effectLst/>
              <a:latin typeface="Arial" panose="020B0604020202020204" pitchFamily="34" charset="0"/>
              <a:cs typeface="Arial" panose="020B0604020202020204" pitchFamily="34" charset="0"/>
            </a:endParaRPr>
          </a:p>
          <a:p>
            <a:pPr>
              <a:lnSpc>
                <a:spcPct val="150000"/>
              </a:lnSpc>
              <a:buFont typeface="Wingdings" panose="05000000000000000000" pitchFamily="2" charset="2"/>
              <a:buChar char="v"/>
            </a:pPr>
            <a:r>
              <a:rPr lang="en-US" sz="2400" b="1" dirty="0">
                <a:solidFill>
                  <a:srgbClr val="000000"/>
                </a:solidFill>
                <a:latin typeface="Arial" panose="020B0604020202020204" pitchFamily="34" charset="0"/>
                <a:cs typeface="Arial" panose="020B0604020202020204" pitchFamily="34" charset="0"/>
              </a:rPr>
              <a:t>ERD </a:t>
            </a:r>
            <a:r>
              <a:rPr lang="en-US" sz="2400" b="1" dirty="0" err="1">
                <a:solidFill>
                  <a:srgbClr val="000000"/>
                </a:solidFill>
                <a:latin typeface="Arial" panose="020B0604020202020204" pitchFamily="34" charset="0"/>
                <a:cs typeface="Arial" panose="020B0604020202020204" pitchFamily="34" charset="0"/>
              </a:rPr>
              <a:t>giúp</a:t>
            </a:r>
            <a:r>
              <a:rPr lang="en-US" sz="2400" b="1" dirty="0">
                <a:solidFill>
                  <a:srgbClr val="000000"/>
                </a:solidFill>
                <a:latin typeface="Arial" panose="020B0604020202020204" pitchFamily="34" charset="0"/>
                <a:cs typeface="Arial" panose="020B0604020202020204" pitchFamily="34" charset="0"/>
              </a:rPr>
              <a:t> ta </a:t>
            </a:r>
            <a:r>
              <a:rPr lang="en-US" sz="2400" b="1" dirty="0" err="1">
                <a:solidFill>
                  <a:srgbClr val="000000"/>
                </a:solidFill>
                <a:latin typeface="Arial" panose="020B0604020202020204" pitchFamily="34" charset="0"/>
                <a:cs typeface="Arial" panose="020B0604020202020204" pitchFamily="34" charset="0"/>
              </a:rPr>
              <a:t>có</a:t>
            </a:r>
            <a:r>
              <a:rPr lang="en-US" sz="2400" b="1" dirty="0">
                <a:solidFill>
                  <a:srgbClr val="000000"/>
                </a:solidFill>
                <a:latin typeface="Arial" panose="020B0604020202020204" pitchFamily="34" charset="0"/>
                <a:cs typeface="Arial" panose="020B0604020202020204" pitchFamily="34" charset="0"/>
              </a:rPr>
              <a:t> </a:t>
            </a:r>
            <a:r>
              <a:rPr lang="en-US" sz="2400" b="1" dirty="0" err="1">
                <a:solidFill>
                  <a:srgbClr val="000000"/>
                </a:solidFill>
                <a:latin typeface="Arial" panose="020B0604020202020204" pitchFamily="34" charset="0"/>
                <a:cs typeface="Arial" panose="020B0604020202020204" pitchFamily="34" charset="0"/>
              </a:rPr>
              <a:t>cái</a:t>
            </a:r>
            <a:r>
              <a:rPr lang="en-US" sz="2400" b="1" dirty="0">
                <a:solidFill>
                  <a:srgbClr val="000000"/>
                </a:solidFill>
                <a:latin typeface="Arial" panose="020B0604020202020204" pitchFamily="34" charset="0"/>
                <a:cs typeface="Arial" panose="020B0604020202020204" pitchFamily="34" charset="0"/>
              </a:rPr>
              <a:t> </a:t>
            </a:r>
            <a:r>
              <a:rPr lang="en-US" sz="2400" b="1" dirty="0" err="1">
                <a:solidFill>
                  <a:srgbClr val="000000"/>
                </a:solidFill>
                <a:latin typeface="Arial" panose="020B0604020202020204" pitchFamily="34" charset="0"/>
                <a:cs typeface="Arial" panose="020B0604020202020204" pitchFamily="34" charset="0"/>
              </a:rPr>
              <a:t>nhìn</a:t>
            </a:r>
            <a:r>
              <a:rPr lang="en-US" sz="2400" b="1" dirty="0">
                <a:solidFill>
                  <a:srgbClr val="000000"/>
                </a:solidFill>
                <a:latin typeface="Arial" panose="020B0604020202020204" pitchFamily="34" charset="0"/>
                <a:cs typeface="Arial" panose="020B0604020202020204" pitchFamily="34" charset="0"/>
              </a:rPr>
              <a:t> </a:t>
            </a:r>
            <a:r>
              <a:rPr lang="en-US" sz="2400" b="1" dirty="0" err="1">
                <a:solidFill>
                  <a:srgbClr val="000000"/>
                </a:solidFill>
                <a:latin typeface="Arial" panose="020B0604020202020204" pitchFamily="34" charset="0"/>
                <a:cs typeface="Arial" panose="020B0604020202020204" pitchFamily="34" charset="0"/>
              </a:rPr>
              <a:t>tổng</a:t>
            </a:r>
            <a:r>
              <a:rPr lang="en-US" sz="2400" b="1" dirty="0">
                <a:solidFill>
                  <a:srgbClr val="000000"/>
                </a:solidFill>
                <a:latin typeface="Arial" panose="020B0604020202020204" pitchFamily="34" charset="0"/>
                <a:cs typeface="Arial" panose="020B0604020202020204" pitchFamily="34" charset="0"/>
              </a:rPr>
              <a:t> </a:t>
            </a:r>
            <a:r>
              <a:rPr lang="en-US" sz="2400" b="1" dirty="0" err="1">
                <a:solidFill>
                  <a:srgbClr val="000000"/>
                </a:solidFill>
                <a:latin typeface="Arial" panose="020B0604020202020204" pitchFamily="34" charset="0"/>
                <a:cs typeface="Arial" panose="020B0604020202020204" pitchFamily="34" charset="0"/>
              </a:rPr>
              <a:t>quan</a:t>
            </a:r>
            <a:r>
              <a:rPr lang="en-US" sz="2400" b="1" dirty="0">
                <a:solidFill>
                  <a:srgbClr val="000000"/>
                </a:solidFill>
                <a:latin typeface="Arial" panose="020B0604020202020204" pitchFamily="34" charset="0"/>
                <a:cs typeface="Arial" panose="020B0604020202020204" pitchFamily="34" charset="0"/>
              </a:rPr>
              <a:t> </a:t>
            </a:r>
            <a:r>
              <a:rPr lang="en-US" sz="2400" b="1" dirty="0" err="1">
                <a:solidFill>
                  <a:srgbClr val="000000"/>
                </a:solidFill>
                <a:latin typeface="Arial" panose="020B0604020202020204" pitchFamily="34" charset="0"/>
                <a:cs typeface="Arial" panose="020B0604020202020204" pitchFamily="34" charset="0"/>
              </a:rPr>
              <a:t>hệ</a:t>
            </a:r>
            <a:r>
              <a:rPr lang="en-US" sz="2400" b="1" dirty="0">
                <a:solidFill>
                  <a:srgbClr val="000000"/>
                </a:solidFill>
                <a:latin typeface="Arial" panose="020B0604020202020204" pitchFamily="34" charset="0"/>
                <a:cs typeface="Arial" panose="020B0604020202020204" pitchFamily="34" charset="0"/>
              </a:rPr>
              <a:t> </a:t>
            </a:r>
            <a:r>
              <a:rPr lang="en-US" sz="2400" b="1" dirty="0" err="1">
                <a:solidFill>
                  <a:srgbClr val="000000"/>
                </a:solidFill>
                <a:latin typeface="Arial" panose="020B0604020202020204" pitchFamily="34" charset="0"/>
                <a:cs typeface="Arial" panose="020B0604020202020204" pitchFamily="34" charset="0"/>
              </a:rPr>
              <a:t>thống</a:t>
            </a:r>
            <a:r>
              <a:rPr lang="en-US" sz="2400" b="1" dirty="0">
                <a:solidFill>
                  <a:srgbClr val="000000"/>
                </a:solidFill>
                <a:latin typeface="Arial" panose="020B0604020202020204" pitchFamily="34" charset="0"/>
                <a:cs typeface="Arial" panose="020B0604020202020204" pitchFamily="34" charset="0"/>
              </a:rPr>
              <a:t> </a:t>
            </a:r>
            <a:r>
              <a:rPr lang="en-US" sz="2400" b="1" dirty="0" err="1">
                <a:solidFill>
                  <a:srgbClr val="000000"/>
                </a:solidFill>
                <a:latin typeface="Arial" panose="020B0604020202020204" pitchFamily="34" charset="0"/>
                <a:cs typeface="Arial" panose="020B0604020202020204" pitchFamily="34" charset="0"/>
              </a:rPr>
              <a:t>có</a:t>
            </a:r>
            <a:r>
              <a:rPr lang="en-US" sz="2400" b="1" dirty="0">
                <a:solidFill>
                  <a:srgbClr val="000000"/>
                </a:solidFill>
                <a:latin typeface="Arial" panose="020B0604020202020204" pitchFamily="34" charset="0"/>
                <a:cs typeface="Arial" panose="020B0604020202020204" pitchFamily="34" charset="0"/>
              </a:rPr>
              <a:t> </a:t>
            </a:r>
            <a:r>
              <a:rPr lang="en-US" sz="2400" b="1" dirty="0" err="1">
                <a:solidFill>
                  <a:srgbClr val="000000"/>
                </a:solidFill>
                <a:latin typeface="Arial" panose="020B0604020202020204" pitchFamily="34" charset="0"/>
                <a:cs typeface="Arial" panose="020B0604020202020204" pitchFamily="34" charset="0"/>
              </a:rPr>
              <a:t>gì</a:t>
            </a:r>
            <a:r>
              <a:rPr lang="en-US" sz="2400" b="1" dirty="0">
                <a:solidFill>
                  <a:srgbClr val="000000"/>
                </a:solidFill>
                <a:latin typeface="Arial" panose="020B0604020202020204" pitchFamily="34" charset="0"/>
                <a:cs typeface="Arial" panose="020B0604020202020204" pitchFamily="34" charset="0"/>
              </a:rPr>
              <a:t>:</a:t>
            </a:r>
            <a:r>
              <a:rPr lang="en-US" sz="2400" dirty="0">
                <a:solidFill>
                  <a:srgbClr val="000000"/>
                </a:solidFill>
                <a:latin typeface="Arial" panose="020B0604020202020204" pitchFamily="34" charset="0"/>
                <a:cs typeface="Arial" panose="020B0604020202020204" pitchFamily="34" charset="0"/>
              </a:rPr>
              <a:t> </a:t>
            </a:r>
            <a:r>
              <a:rPr lang="en-US" sz="2400" dirty="0" err="1">
                <a:solidFill>
                  <a:srgbClr val="000000"/>
                </a:solidFill>
                <a:latin typeface="Arial" panose="020B0604020202020204" pitchFamily="34" charset="0"/>
                <a:cs typeface="Arial" panose="020B0604020202020204" pitchFamily="34" charset="0"/>
              </a:rPr>
              <a:t>Tiếp</a:t>
            </a:r>
            <a:r>
              <a:rPr lang="en-US" sz="2400" dirty="0">
                <a:solidFill>
                  <a:srgbClr val="000000"/>
                </a:solidFill>
                <a:latin typeface="Arial" panose="020B0604020202020204" pitchFamily="34" charset="0"/>
                <a:cs typeface="Arial" panose="020B0604020202020204" pitchFamily="34" charset="0"/>
              </a:rPr>
              <a:t> </a:t>
            </a:r>
            <a:r>
              <a:rPr lang="en-US" sz="2400" dirty="0" err="1">
                <a:solidFill>
                  <a:srgbClr val="000000"/>
                </a:solidFill>
                <a:latin typeface="Arial" panose="020B0604020202020204" pitchFamily="34" charset="0"/>
                <a:cs typeface="Arial" panose="020B0604020202020204" pitchFamily="34" charset="0"/>
              </a:rPr>
              <a:t>cận</a:t>
            </a:r>
            <a:r>
              <a:rPr lang="en-US" sz="2400" dirty="0">
                <a:solidFill>
                  <a:srgbClr val="000000"/>
                </a:solidFill>
                <a:latin typeface="Arial" panose="020B0604020202020204" pitchFamily="34" charset="0"/>
                <a:cs typeface="Arial" panose="020B0604020202020204" pitchFamily="34" charset="0"/>
              </a:rPr>
              <a:t> </a:t>
            </a:r>
            <a:r>
              <a:rPr lang="en-US" sz="2400" dirty="0" err="1">
                <a:solidFill>
                  <a:srgbClr val="000000"/>
                </a:solidFill>
                <a:latin typeface="Arial" panose="020B0604020202020204" pitchFamily="34" charset="0"/>
                <a:cs typeface="Arial" panose="020B0604020202020204" pitchFamily="34" charset="0"/>
              </a:rPr>
              <a:t>theo</a:t>
            </a:r>
            <a:r>
              <a:rPr lang="en-US" sz="2400" dirty="0">
                <a:solidFill>
                  <a:srgbClr val="000000"/>
                </a:solidFill>
                <a:latin typeface="Arial" panose="020B0604020202020204" pitchFamily="34" charset="0"/>
                <a:cs typeface="Arial" panose="020B0604020202020204" pitchFamily="34" charset="0"/>
              </a:rPr>
              <a:t> </a:t>
            </a:r>
            <a:r>
              <a:rPr lang="en-US" sz="2400" dirty="0" err="1">
                <a:solidFill>
                  <a:srgbClr val="000000"/>
                </a:solidFill>
                <a:latin typeface="Arial" panose="020B0604020202020204" pitchFamily="34" charset="0"/>
                <a:cs typeface="Arial" panose="020B0604020202020204" pitchFamily="34" charset="0"/>
              </a:rPr>
              <a:t>hướng</a:t>
            </a:r>
            <a:r>
              <a:rPr lang="en-US" sz="2400" dirty="0">
                <a:solidFill>
                  <a:srgbClr val="000000"/>
                </a:solidFill>
                <a:latin typeface="Arial" panose="020B0604020202020204" pitchFamily="34" charset="0"/>
                <a:cs typeface="Arial" panose="020B0604020202020204" pitchFamily="34" charset="0"/>
              </a:rPr>
              <a:t> top-down, ERD </a:t>
            </a:r>
            <a:r>
              <a:rPr lang="en-US" sz="2400" dirty="0" err="1">
                <a:solidFill>
                  <a:srgbClr val="000000"/>
                </a:solidFill>
                <a:latin typeface="Arial" panose="020B0604020202020204" pitchFamily="34" charset="0"/>
                <a:cs typeface="Arial" panose="020B0604020202020204" pitchFamily="34" charset="0"/>
              </a:rPr>
              <a:t>sẽ</a:t>
            </a:r>
            <a:r>
              <a:rPr lang="en-US" sz="2400" dirty="0">
                <a:solidFill>
                  <a:srgbClr val="000000"/>
                </a:solidFill>
                <a:latin typeface="Arial" panose="020B0604020202020204" pitchFamily="34" charset="0"/>
                <a:cs typeface="Arial" panose="020B0604020202020204" pitchFamily="34" charset="0"/>
              </a:rPr>
              <a:t> </a:t>
            </a:r>
            <a:r>
              <a:rPr lang="en-US" sz="2400" dirty="0" err="1">
                <a:solidFill>
                  <a:srgbClr val="000000"/>
                </a:solidFill>
                <a:latin typeface="Arial" panose="020B0604020202020204" pitchFamily="34" charset="0"/>
                <a:cs typeface="Arial" panose="020B0604020202020204" pitchFamily="34" charset="0"/>
              </a:rPr>
              <a:t>giúp</a:t>
            </a:r>
            <a:r>
              <a:rPr lang="en-US" sz="2400" dirty="0">
                <a:solidFill>
                  <a:srgbClr val="000000"/>
                </a:solidFill>
                <a:latin typeface="Arial" panose="020B0604020202020204" pitchFamily="34" charset="0"/>
                <a:cs typeface="Arial" panose="020B0604020202020204" pitchFamily="34" charset="0"/>
              </a:rPr>
              <a:t> ta </a:t>
            </a:r>
            <a:r>
              <a:rPr lang="en-US" sz="2400" dirty="0" err="1">
                <a:solidFill>
                  <a:srgbClr val="000000"/>
                </a:solidFill>
                <a:latin typeface="Arial" panose="020B0604020202020204" pitchFamily="34" charset="0"/>
                <a:cs typeface="Arial" panose="020B0604020202020204" pitchFamily="34" charset="0"/>
              </a:rPr>
              <a:t>liệt</a:t>
            </a:r>
            <a:r>
              <a:rPr lang="en-US" sz="2400" dirty="0">
                <a:solidFill>
                  <a:srgbClr val="000000"/>
                </a:solidFill>
                <a:latin typeface="Arial" panose="020B0604020202020204" pitchFamily="34" charset="0"/>
                <a:cs typeface="Arial" panose="020B0604020202020204" pitchFamily="34" charset="0"/>
              </a:rPr>
              <a:t> </a:t>
            </a:r>
            <a:r>
              <a:rPr lang="en-US" sz="2400" dirty="0" err="1">
                <a:solidFill>
                  <a:srgbClr val="000000"/>
                </a:solidFill>
                <a:latin typeface="Arial" panose="020B0604020202020204" pitchFamily="34" charset="0"/>
                <a:cs typeface="Arial" panose="020B0604020202020204" pitchFamily="34" charset="0"/>
              </a:rPr>
              <a:t>kê</a:t>
            </a:r>
            <a:r>
              <a:rPr lang="en-US" sz="2400" dirty="0">
                <a:solidFill>
                  <a:srgbClr val="000000"/>
                </a:solidFill>
                <a:latin typeface="Arial" panose="020B0604020202020204" pitchFamily="34" charset="0"/>
                <a:cs typeface="Arial" panose="020B0604020202020204" pitchFamily="34" charset="0"/>
              </a:rPr>
              <a:t> </a:t>
            </a:r>
            <a:r>
              <a:rPr lang="en-US" sz="2400" dirty="0" err="1">
                <a:solidFill>
                  <a:srgbClr val="000000"/>
                </a:solidFill>
                <a:latin typeface="Arial" panose="020B0604020202020204" pitchFamily="34" charset="0"/>
                <a:cs typeface="Arial" panose="020B0604020202020204" pitchFamily="34" charset="0"/>
              </a:rPr>
              <a:t>các</a:t>
            </a:r>
            <a:r>
              <a:rPr lang="en-US" sz="2400" dirty="0">
                <a:solidFill>
                  <a:srgbClr val="000000"/>
                </a:solidFill>
                <a:latin typeface="Arial" panose="020B0604020202020204" pitchFamily="34" charset="0"/>
                <a:cs typeface="Arial" panose="020B0604020202020204" pitchFamily="34" charset="0"/>
              </a:rPr>
              <a:t> </a:t>
            </a:r>
            <a:r>
              <a:rPr lang="en-US" sz="2400" dirty="0" err="1">
                <a:solidFill>
                  <a:srgbClr val="000000"/>
                </a:solidFill>
                <a:latin typeface="Arial" panose="020B0604020202020204" pitchFamily="34" charset="0"/>
                <a:cs typeface="Arial" panose="020B0604020202020204" pitchFamily="34" charset="0"/>
              </a:rPr>
              <a:t>đối</a:t>
            </a:r>
            <a:r>
              <a:rPr lang="en-US" sz="2400" dirty="0">
                <a:solidFill>
                  <a:srgbClr val="000000"/>
                </a:solidFill>
                <a:latin typeface="Arial" panose="020B0604020202020204" pitchFamily="34" charset="0"/>
                <a:cs typeface="Arial" panose="020B0604020202020204" pitchFamily="34" charset="0"/>
              </a:rPr>
              <a:t> </a:t>
            </a:r>
            <a:r>
              <a:rPr lang="en-US" sz="2400" dirty="0" err="1">
                <a:solidFill>
                  <a:srgbClr val="000000"/>
                </a:solidFill>
                <a:latin typeface="Arial" panose="020B0604020202020204" pitchFamily="34" charset="0"/>
                <a:cs typeface="Arial" panose="020B0604020202020204" pitchFamily="34" charset="0"/>
              </a:rPr>
              <a:t>tượng</a:t>
            </a:r>
            <a:r>
              <a:rPr lang="en-US" sz="2400" dirty="0">
                <a:solidFill>
                  <a:srgbClr val="000000"/>
                </a:solidFill>
                <a:latin typeface="Arial" panose="020B0604020202020204" pitchFamily="34" charset="0"/>
                <a:cs typeface="Arial" panose="020B0604020202020204" pitchFamily="34" charset="0"/>
              </a:rPr>
              <a:t> </a:t>
            </a:r>
            <a:r>
              <a:rPr lang="en-US" sz="2400" dirty="0" err="1">
                <a:solidFill>
                  <a:srgbClr val="000000"/>
                </a:solidFill>
                <a:latin typeface="Arial" panose="020B0604020202020204" pitchFamily="34" charset="0"/>
                <a:cs typeface="Arial" panose="020B0604020202020204" pitchFamily="34" charset="0"/>
              </a:rPr>
              <a:t>trong</a:t>
            </a:r>
            <a:r>
              <a:rPr lang="en-US" sz="2400" dirty="0">
                <a:solidFill>
                  <a:srgbClr val="000000"/>
                </a:solidFill>
                <a:latin typeface="Arial" panose="020B0604020202020204" pitchFamily="34" charset="0"/>
                <a:cs typeface="Arial" panose="020B0604020202020204" pitchFamily="34" charset="0"/>
              </a:rPr>
              <a:t> </a:t>
            </a:r>
            <a:r>
              <a:rPr lang="en-US" sz="2400" dirty="0" err="1">
                <a:solidFill>
                  <a:srgbClr val="000000"/>
                </a:solidFill>
                <a:latin typeface="Arial" panose="020B0604020202020204" pitchFamily="34" charset="0"/>
                <a:cs typeface="Arial" panose="020B0604020202020204" pitchFamily="34" charset="0"/>
              </a:rPr>
              <a:t>hệ</a:t>
            </a:r>
            <a:r>
              <a:rPr lang="en-US" sz="2400" dirty="0">
                <a:solidFill>
                  <a:srgbClr val="000000"/>
                </a:solidFill>
                <a:latin typeface="Arial" panose="020B0604020202020204" pitchFamily="34" charset="0"/>
                <a:cs typeface="Arial" panose="020B0604020202020204" pitchFamily="34" charset="0"/>
              </a:rPr>
              <a:t> </a:t>
            </a:r>
            <a:r>
              <a:rPr lang="en-US" sz="2400" dirty="0" err="1">
                <a:solidFill>
                  <a:srgbClr val="000000"/>
                </a:solidFill>
                <a:latin typeface="Arial" panose="020B0604020202020204" pitchFamily="34" charset="0"/>
                <a:cs typeface="Arial" panose="020B0604020202020204" pitchFamily="34" charset="0"/>
              </a:rPr>
              <a:t>thống</a:t>
            </a:r>
            <a:r>
              <a:rPr lang="en-US" sz="2400" dirty="0">
                <a:solidFill>
                  <a:srgbClr val="000000"/>
                </a:solidFill>
                <a:latin typeface="Arial" panose="020B0604020202020204" pitchFamily="34" charset="0"/>
                <a:cs typeface="Arial" panose="020B0604020202020204" pitchFamily="34" charset="0"/>
              </a:rPr>
              <a:t>.</a:t>
            </a:r>
            <a:endParaRPr lang="en-GB"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8391444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5E27C7C-4B68-4BBC-BF36-8959D8493E4A}"/>
              </a:ext>
            </a:extLst>
          </p:cNvPr>
          <p:cNvSpPr>
            <a:spLocks noGrp="1"/>
          </p:cNvSpPr>
          <p:nvPr>
            <p:ph type="title"/>
          </p:nvPr>
        </p:nvSpPr>
        <p:spPr/>
        <p:txBody>
          <a:bodyPr>
            <a:normAutofit/>
          </a:bodyPr>
          <a:lstStyle/>
          <a:p>
            <a:r>
              <a:rPr lang="en-US" sz="5400" b="1" dirty="0" err="1">
                <a:latin typeface="Arial" panose="020B0604020202020204" pitchFamily="34" charset="0"/>
                <a:cs typeface="Arial" panose="020B0604020202020204" pitchFamily="34" charset="0"/>
              </a:rPr>
              <a:t>Tìm</a:t>
            </a:r>
            <a:r>
              <a:rPr lang="en-US" sz="5400" b="1" dirty="0">
                <a:latin typeface="Arial" panose="020B0604020202020204" pitchFamily="34" charset="0"/>
                <a:cs typeface="Arial" panose="020B0604020202020204" pitchFamily="34" charset="0"/>
              </a:rPr>
              <a:t> </a:t>
            </a:r>
            <a:r>
              <a:rPr lang="en-US" sz="5400" b="1" dirty="0" err="1">
                <a:latin typeface="Arial" panose="020B0604020202020204" pitchFamily="34" charset="0"/>
                <a:cs typeface="Arial" panose="020B0604020202020204" pitchFamily="34" charset="0"/>
              </a:rPr>
              <a:t>hiểu</a:t>
            </a:r>
            <a:r>
              <a:rPr lang="en-US" sz="5400" b="1" dirty="0">
                <a:latin typeface="Arial" panose="020B0604020202020204" pitchFamily="34" charset="0"/>
                <a:cs typeface="Arial" panose="020B0604020202020204" pitchFamily="34" charset="0"/>
              </a:rPr>
              <a:t> </a:t>
            </a:r>
            <a:r>
              <a:rPr lang="en-US" sz="5400" b="1" dirty="0" err="1">
                <a:latin typeface="Arial" panose="020B0604020202020204" pitchFamily="34" charset="0"/>
                <a:cs typeface="Arial" panose="020B0604020202020204" pitchFamily="34" charset="0"/>
              </a:rPr>
              <a:t>về</a:t>
            </a:r>
            <a:r>
              <a:rPr lang="en-US" sz="5400" b="1" dirty="0">
                <a:latin typeface="Arial" panose="020B0604020202020204" pitchFamily="34" charset="0"/>
                <a:cs typeface="Arial" panose="020B0604020202020204" pitchFamily="34" charset="0"/>
              </a:rPr>
              <a:t> code-first</a:t>
            </a:r>
          </a:p>
        </p:txBody>
      </p:sp>
      <p:sp>
        <p:nvSpPr>
          <p:cNvPr id="7" name="Slide Number Placeholder 5">
            <a:extLst>
              <a:ext uri="{FF2B5EF4-FFF2-40B4-BE49-F238E27FC236}">
                <a16:creationId xmlns:a16="http://schemas.microsoft.com/office/drawing/2014/main" id="{4ECDE54D-4BD2-4764-A36A-8487DB61E7A6}"/>
              </a:ext>
            </a:extLst>
          </p:cNvPr>
          <p:cNvSpPr>
            <a:spLocks noGrp="1"/>
          </p:cNvSpPr>
          <p:nvPr>
            <p:ph type="sldNum" sz="quarter" idx="12"/>
          </p:nvPr>
        </p:nvSpPr>
        <p:spPr>
          <a:xfrm>
            <a:off x="8610600" y="6356350"/>
            <a:ext cx="2743200" cy="365125"/>
          </a:xfrm>
        </p:spPr>
        <p:txBody>
          <a:bodyPr/>
          <a:lstStyle/>
          <a:p>
            <a:fld id="{D8DA9DAA-006C-4F4B-980E-E3DF019B24E2}" type="slidenum">
              <a:rPr lang="en-US" b="1" cap="all" spc="100" smtClean="0">
                <a:solidFill>
                  <a:schemeClr val="accent2"/>
                </a:solidFill>
                <a:latin typeface="Arial" panose="020B0604020202020204" pitchFamily="34" charset="0"/>
                <a:cs typeface="Arial" panose="020B0604020202020204" pitchFamily="34" charset="0"/>
              </a:rPr>
              <a:t>40</a:t>
            </a:fld>
            <a:endParaRPr lang="en-US" b="1" cap="all" spc="100" dirty="0">
              <a:solidFill>
                <a:schemeClr val="accent2"/>
              </a:solidFill>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786530E8-D960-49B6-BBF8-5679A76DA0B4}"/>
              </a:ext>
            </a:extLst>
          </p:cNvPr>
          <p:cNvSpPr>
            <a:spLocks noGrp="1"/>
          </p:cNvSpPr>
          <p:nvPr>
            <p:ph idx="1"/>
          </p:nvPr>
        </p:nvSpPr>
        <p:spPr/>
        <p:txBody>
          <a:bodyPr>
            <a:normAutofit/>
          </a:bodyPr>
          <a:lstStyle/>
          <a:p>
            <a:pPr marL="0" indent="0">
              <a:lnSpc>
                <a:spcPct val="120000"/>
              </a:lnSpc>
              <a:buNone/>
            </a:pPr>
            <a:r>
              <a:rPr lang="en-US" sz="2400" dirty="0">
                <a:latin typeface="Arial" panose="020B0604020202020204" pitchFamily="34" charset="0"/>
                <a:cs typeface="Arial" panose="020B0604020202020204" pitchFamily="34" charset="0"/>
              </a:rPr>
              <a:t>	-	</a:t>
            </a:r>
            <a:r>
              <a:rPr lang="en-US" sz="2400" b="1" dirty="0" err="1">
                <a:latin typeface="Arial" panose="020B0604020202020204" pitchFamily="34" charset="0"/>
                <a:cs typeface="Arial" panose="020B0604020202020204" pitchFamily="34" charset="0"/>
              </a:rPr>
              <a:t>Bước</a:t>
            </a:r>
            <a:r>
              <a:rPr lang="en-US" sz="2400" b="1" dirty="0">
                <a:latin typeface="Arial" panose="020B0604020202020204" pitchFamily="34" charset="0"/>
                <a:cs typeface="Arial" panose="020B0604020202020204" pitchFamily="34" charset="0"/>
              </a:rPr>
              <a:t> 2: </a:t>
            </a:r>
            <a:r>
              <a:rPr lang="en-US" sz="2400" dirty="0" err="1">
                <a:latin typeface="Arial" panose="020B0604020202020204" pitchFamily="34" charset="0"/>
                <a:cs typeface="Arial" panose="020B0604020202020204" pitchFamily="34" charset="0"/>
              </a:rPr>
              <a:t>Tạo</a:t>
            </a:r>
            <a:r>
              <a:rPr lang="en-US" sz="2400" dirty="0">
                <a:latin typeface="Arial" panose="020B0604020202020204" pitchFamily="34" charset="0"/>
                <a:cs typeface="Arial" panose="020B0604020202020204" pitchFamily="34" charset="0"/>
              </a:rPr>
              <a:t> model(</a:t>
            </a:r>
            <a:r>
              <a:rPr lang="en-US" sz="2400" dirty="0" err="1">
                <a:latin typeface="Arial" panose="020B0604020202020204" pitchFamily="34" charset="0"/>
                <a:cs typeface="Arial" panose="020B0604020202020204" pitchFamily="34" charset="0"/>
              </a:rPr>
              <a:t>Tạo</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các</a:t>
            </a:r>
            <a:r>
              <a:rPr lang="en-US" sz="2400" dirty="0">
                <a:latin typeface="Arial" panose="020B0604020202020204" pitchFamily="34" charset="0"/>
                <a:cs typeface="Arial" panose="020B0604020202020204" pitchFamily="34" charset="0"/>
              </a:rPr>
              <a:t> class model </a:t>
            </a:r>
            <a:r>
              <a:rPr lang="en-US" sz="2400" dirty="0" err="1">
                <a:latin typeface="Arial" panose="020B0604020202020204" pitchFamily="34" charset="0"/>
                <a:cs typeface="Arial" panose="020B0604020202020204" pitchFamily="34" charset="0"/>
              </a:rPr>
              <a:t>gồm</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các</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thuộc</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tính</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của</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đối</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tượng</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có</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thể</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định</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dạng</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dữ</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liệu</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bằng</a:t>
            </a:r>
            <a:r>
              <a:rPr lang="en-US" sz="2400" dirty="0">
                <a:latin typeface="Arial" panose="020B0604020202020204" pitchFamily="34" charset="0"/>
                <a:cs typeface="Arial" panose="020B0604020202020204" pitchFamily="34" charset="0"/>
              </a:rPr>
              <a:t> Data Annotation).</a:t>
            </a:r>
          </a:p>
          <a:p>
            <a:pPr marL="0" indent="0">
              <a:lnSpc>
                <a:spcPct val="120000"/>
              </a:lnSpc>
              <a:buNone/>
            </a:pPr>
            <a:r>
              <a:rPr lang="en-US" sz="5500"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					</a:t>
            </a:r>
            <a:endParaRPr lang="en-GB"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5A598181-A05A-491B-8DDA-1F7B55280914}"/>
              </a:ext>
            </a:extLst>
          </p:cNvPr>
          <p:cNvPicPr>
            <a:picLocks noChangeAspect="1"/>
          </p:cNvPicPr>
          <p:nvPr/>
        </p:nvPicPr>
        <p:blipFill>
          <a:blip r:embed="rId2"/>
          <a:stretch>
            <a:fillRect/>
          </a:stretch>
        </p:blipFill>
        <p:spPr>
          <a:xfrm>
            <a:off x="3176155" y="2832606"/>
            <a:ext cx="5295900" cy="3806031"/>
          </a:xfrm>
          <a:prstGeom prst="rect">
            <a:avLst/>
          </a:prstGeom>
        </p:spPr>
      </p:pic>
    </p:spTree>
    <p:extLst>
      <p:ext uri="{BB962C8B-B14F-4D97-AF65-F5344CB8AC3E}">
        <p14:creationId xmlns:p14="http://schemas.microsoft.com/office/powerpoint/2010/main" val="4212804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5E27C7C-4B68-4BBC-BF36-8959D8493E4A}"/>
              </a:ext>
            </a:extLst>
          </p:cNvPr>
          <p:cNvSpPr>
            <a:spLocks noGrp="1"/>
          </p:cNvSpPr>
          <p:nvPr>
            <p:ph type="title"/>
          </p:nvPr>
        </p:nvSpPr>
        <p:spPr/>
        <p:txBody>
          <a:bodyPr>
            <a:normAutofit/>
          </a:bodyPr>
          <a:lstStyle/>
          <a:p>
            <a:r>
              <a:rPr lang="en-US" sz="5400" b="1" dirty="0" err="1">
                <a:latin typeface="Arial" panose="020B0604020202020204" pitchFamily="34" charset="0"/>
                <a:cs typeface="Arial" panose="020B0604020202020204" pitchFamily="34" charset="0"/>
              </a:rPr>
              <a:t>Tìm</a:t>
            </a:r>
            <a:r>
              <a:rPr lang="en-US" sz="5400" b="1" dirty="0">
                <a:latin typeface="Arial" panose="020B0604020202020204" pitchFamily="34" charset="0"/>
                <a:cs typeface="Arial" panose="020B0604020202020204" pitchFamily="34" charset="0"/>
              </a:rPr>
              <a:t> </a:t>
            </a:r>
            <a:r>
              <a:rPr lang="en-US" sz="5400" b="1" dirty="0" err="1">
                <a:latin typeface="Arial" panose="020B0604020202020204" pitchFamily="34" charset="0"/>
                <a:cs typeface="Arial" panose="020B0604020202020204" pitchFamily="34" charset="0"/>
              </a:rPr>
              <a:t>hiểu</a:t>
            </a:r>
            <a:r>
              <a:rPr lang="en-US" sz="5400" b="1" dirty="0">
                <a:latin typeface="Arial" panose="020B0604020202020204" pitchFamily="34" charset="0"/>
                <a:cs typeface="Arial" panose="020B0604020202020204" pitchFamily="34" charset="0"/>
              </a:rPr>
              <a:t> </a:t>
            </a:r>
            <a:r>
              <a:rPr lang="en-US" sz="5400" b="1" dirty="0" err="1">
                <a:latin typeface="Arial" panose="020B0604020202020204" pitchFamily="34" charset="0"/>
                <a:cs typeface="Arial" panose="020B0604020202020204" pitchFamily="34" charset="0"/>
              </a:rPr>
              <a:t>về</a:t>
            </a:r>
            <a:r>
              <a:rPr lang="en-US" sz="5400" b="1" dirty="0">
                <a:latin typeface="Arial" panose="020B0604020202020204" pitchFamily="34" charset="0"/>
                <a:cs typeface="Arial" panose="020B0604020202020204" pitchFamily="34" charset="0"/>
              </a:rPr>
              <a:t> code-first</a:t>
            </a:r>
          </a:p>
        </p:txBody>
      </p:sp>
      <p:sp>
        <p:nvSpPr>
          <p:cNvPr id="7" name="Slide Number Placeholder 5">
            <a:extLst>
              <a:ext uri="{FF2B5EF4-FFF2-40B4-BE49-F238E27FC236}">
                <a16:creationId xmlns:a16="http://schemas.microsoft.com/office/drawing/2014/main" id="{4ECDE54D-4BD2-4764-A36A-8487DB61E7A6}"/>
              </a:ext>
            </a:extLst>
          </p:cNvPr>
          <p:cNvSpPr>
            <a:spLocks noGrp="1"/>
          </p:cNvSpPr>
          <p:nvPr>
            <p:ph type="sldNum" sz="quarter" idx="12"/>
          </p:nvPr>
        </p:nvSpPr>
        <p:spPr>
          <a:xfrm>
            <a:off x="8610600" y="6356350"/>
            <a:ext cx="2743200" cy="365125"/>
          </a:xfrm>
        </p:spPr>
        <p:txBody>
          <a:bodyPr/>
          <a:lstStyle/>
          <a:p>
            <a:fld id="{D8DA9DAA-006C-4F4B-980E-E3DF019B24E2}" type="slidenum">
              <a:rPr lang="en-US" b="1" cap="all" spc="100" smtClean="0">
                <a:solidFill>
                  <a:schemeClr val="accent2"/>
                </a:solidFill>
                <a:latin typeface="Arial" panose="020B0604020202020204" pitchFamily="34" charset="0"/>
                <a:cs typeface="Arial" panose="020B0604020202020204" pitchFamily="34" charset="0"/>
              </a:rPr>
              <a:t>41</a:t>
            </a:fld>
            <a:endParaRPr lang="en-US" b="1" cap="all" spc="100" dirty="0">
              <a:solidFill>
                <a:schemeClr val="accent2"/>
              </a:solidFill>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786530E8-D960-49B6-BBF8-5679A76DA0B4}"/>
              </a:ext>
            </a:extLst>
          </p:cNvPr>
          <p:cNvSpPr>
            <a:spLocks noGrp="1"/>
          </p:cNvSpPr>
          <p:nvPr>
            <p:ph idx="1"/>
          </p:nvPr>
        </p:nvSpPr>
        <p:spPr/>
        <p:txBody>
          <a:bodyPr>
            <a:normAutofit/>
          </a:bodyPr>
          <a:lstStyle/>
          <a:p>
            <a:pPr marL="0" indent="0">
              <a:lnSpc>
                <a:spcPct val="120000"/>
              </a:lnSpc>
              <a:buNone/>
            </a:pPr>
            <a:r>
              <a:rPr lang="en-US" sz="2400" dirty="0">
                <a:latin typeface="Arial" panose="020B0604020202020204" pitchFamily="34" charset="0"/>
                <a:cs typeface="Arial" panose="020B0604020202020204" pitchFamily="34" charset="0"/>
              </a:rPr>
              <a:t>	-	</a:t>
            </a:r>
            <a:r>
              <a:rPr lang="en-US" sz="2400" b="1" dirty="0" err="1">
                <a:latin typeface="Arial" panose="020B0604020202020204" pitchFamily="34" charset="0"/>
                <a:cs typeface="Arial" panose="020B0604020202020204" pitchFamily="34" charset="0"/>
              </a:rPr>
              <a:t>Bước</a:t>
            </a:r>
            <a:r>
              <a:rPr lang="en-US" sz="2400" b="1" dirty="0">
                <a:latin typeface="Arial" panose="020B0604020202020204" pitchFamily="34" charset="0"/>
                <a:cs typeface="Arial" panose="020B0604020202020204" pitchFamily="34" charset="0"/>
              </a:rPr>
              <a:t> 3: </a:t>
            </a:r>
            <a:r>
              <a:rPr lang="en-US" sz="2400" dirty="0" err="1">
                <a:latin typeface="Arial" panose="020B0604020202020204" pitchFamily="34" charset="0"/>
                <a:cs typeface="Arial" panose="020B0604020202020204" pitchFamily="34" charset="0"/>
              </a:rPr>
              <a:t>Kết</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nối</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với</a:t>
            </a:r>
            <a:r>
              <a:rPr lang="en-US" sz="2400" dirty="0">
                <a:latin typeface="Arial" panose="020B0604020202020204" pitchFamily="34" charset="0"/>
                <a:cs typeface="Arial" panose="020B0604020202020204" pitchFamily="34" charset="0"/>
              </a:rPr>
              <a:t> database(Entity framework).</a:t>
            </a:r>
          </a:p>
          <a:p>
            <a:pPr marL="0" indent="0">
              <a:lnSpc>
                <a:spcPct val="160000"/>
              </a:lnSpc>
              <a:buNone/>
            </a:pPr>
            <a:r>
              <a:rPr lang="en-US" dirty="0">
                <a:latin typeface="Arial" panose="020B0604020202020204" pitchFamily="34" charset="0"/>
                <a:cs typeface="Arial" panose="020B0604020202020204" pitchFamily="34" charset="0"/>
              </a:rPr>
              <a:t>					</a:t>
            </a:r>
            <a:endParaRPr lang="en-GB"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A735D9BA-6C5B-444B-A086-74125EA78CCB}"/>
              </a:ext>
            </a:extLst>
          </p:cNvPr>
          <p:cNvPicPr>
            <a:picLocks noChangeAspect="1"/>
          </p:cNvPicPr>
          <p:nvPr/>
        </p:nvPicPr>
        <p:blipFill>
          <a:blip r:embed="rId2"/>
          <a:stretch>
            <a:fillRect/>
          </a:stretch>
        </p:blipFill>
        <p:spPr>
          <a:xfrm>
            <a:off x="2904259" y="5745017"/>
            <a:ext cx="7209559" cy="747857"/>
          </a:xfrm>
          <a:prstGeom prst="rect">
            <a:avLst/>
          </a:prstGeom>
        </p:spPr>
      </p:pic>
      <p:pic>
        <p:nvPicPr>
          <p:cNvPr id="10" name="Picture 9">
            <a:extLst>
              <a:ext uri="{FF2B5EF4-FFF2-40B4-BE49-F238E27FC236}">
                <a16:creationId xmlns:a16="http://schemas.microsoft.com/office/drawing/2014/main" id="{A47A43CE-32C4-4567-BFA6-BDCD98E58D7E}"/>
              </a:ext>
            </a:extLst>
          </p:cNvPr>
          <p:cNvPicPr>
            <a:picLocks noChangeAspect="1"/>
          </p:cNvPicPr>
          <p:nvPr/>
        </p:nvPicPr>
        <p:blipFill>
          <a:blip r:embed="rId3"/>
          <a:stretch>
            <a:fillRect/>
          </a:stretch>
        </p:blipFill>
        <p:spPr>
          <a:xfrm>
            <a:off x="2904260" y="2390775"/>
            <a:ext cx="5002068" cy="3219305"/>
          </a:xfrm>
          <a:prstGeom prst="rect">
            <a:avLst/>
          </a:prstGeom>
        </p:spPr>
      </p:pic>
    </p:spTree>
    <p:extLst>
      <p:ext uri="{BB962C8B-B14F-4D97-AF65-F5344CB8AC3E}">
        <p14:creationId xmlns:p14="http://schemas.microsoft.com/office/powerpoint/2010/main" val="276080178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5E27C7C-4B68-4BBC-BF36-8959D8493E4A}"/>
              </a:ext>
            </a:extLst>
          </p:cNvPr>
          <p:cNvSpPr>
            <a:spLocks noGrp="1"/>
          </p:cNvSpPr>
          <p:nvPr>
            <p:ph type="title"/>
          </p:nvPr>
        </p:nvSpPr>
        <p:spPr/>
        <p:txBody>
          <a:bodyPr>
            <a:normAutofit/>
          </a:bodyPr>
          <a:lstStyle/>
          <a:p>
            <a:r>
              <a:rPr lang="en-US" sz="5400" b="1" dirty="0" err="1">
                <a:latin typeface="Arial" panose="020B0604020202020204" pitchFamily="34" charset="0"/>
                <a:cs typeface="Arial" panose="020B0604020202020204" pitchFamily="34" charset="0"/>
              </a:rPr>
              <a:t>Tìm</a:t>
            </a:r>
            <a:r>
              <a:rPr lang="en-US" sz="5400" b="1" dirty="0">
                <a:latin typeface="Arial" panose="020B0604020202020204" pitchFamily="34" charset="0"/>
                <a:cs typeface="Arial" panose="020B0604020202020204" pitchFamily="34" charset="0"/>
              </a:rPr>
              <a:t> </a:t>
            </a:r>
            <a:r>
              <a:rPr lang="en-US" sz="5400" b="1" dirty="0" err="1">
                <a:latin typeface="Arial" panose="020B0604020202020204" pitchFamily="34" charset="0"/>
                <a:cs typeface="Arial" panose="020B0604020202020204" pitchFamily="34" charset="0"/>
              </a:rPr>
              <a:t>hiểu</a:t>
            </a:r>
            <a:r>
              <a:rPr lang="en-US" sz="5400" b="1" dirty="0">
                <a:latin typeface="Arial" panose="020B0604020202020204" pitchFamily="34" charset="0"/>
                <a:cs typeface="Arial" panose="020B0604020202020204" pitchFamily="34" charset="0"/>
              </a:rPr>
              <a:t> </a:t>
            </a:r>
            <a:r>
              <a:rPr lang="en-US" sz="5400" b="1" dirty="0" err="1">
                <a:latin typeface="Arial" panose="020B0604020202020204" pitchFamily="34" charset="0"/>
                <a:cs typeface="Arial" panose="020B0604020202020204" pitchFamily="34" charset="0"/>
              </a:rPr>
              <a:t>về</a:t>
            </a:r>
            <a:r>
              <a:rPr lang="en-US" sz="5400" b="1" dirty="0">
                <a:latin typeface="Arial" panose="020B0604020202020204" pitchFamily="34" charset="0"/>
                <a:cs typeface="Arial" panose="020B0604020202020204" pitchFamily="34" charset="0"/>
              </a:rPr>
              <a:t> code-first</a:t>
            </a:r>
          </a:p>
        </p:txBody>
      </p:sp>
      <p:sp>
        <p:nvSpPr>
          <p:cNvPr id="7" name="Slide Number Placeholder 5">
            <a:extLst>
              <a:ext uri="{FF2B5EF4-FFF2-40B4-BE49-F238E27FC236}">
                <a16:creationId xmlns:a16="http://schemas.microsoft.com/office/drawing/2014/main" id="{4ECDE54D-4BD2-4764-A36A-8487DB61E7A6}"/>
              </a:ext>
            </a:extLst>
          </p:cNvPr>
          <p:cNvSpPr>
            <a:spLocks noGrp="1"/>
          </p:cNvSpPr>
          <p:nvPr>
            <p:ph type="sldNum" sz="quarter" idx="12"/>
          </p:nvPr>
        </p:nvSpPr>
        <p:spPr>
          <a:xfrm>
            <a:off x="8610600" y="6356350"/>
            <a:ext cx="2743200" cy="365125"/>
          </a:xfrm>
        </p:spPr>
        <p:txBody>
          <a:bodyPr/>
          <a:lstStyle/>
          <a:p>
            <a:fld id="{D8DA9DAA-006C-4F4B-980E-E3DF019B24E2}" type="slidenum">
              <a:rPr lang="en-US" b="1" cap="all" spc="100" smtClean="0">
                <a:solidFill>
                  <a:schemeClr val="accent2"/>
                </a:solidFill>
                <a:latin typeface="Arial" panose="020B0604020202020204" pitchFamily="34" charset="0"/>
                <a:cs typeface="Arial" panose="020B0604020202020204" pitchFamily="34" charset="0"/>
              </a:rPr>
              <a:t>42</a:t>
            </a:fld>
            <a:endParaRPr lang="en-US" b="1" cap="all" spc="100" dirty="0">
              <a:solidFill>
                <a:schemeClr val="accent2"/>
              </a:solidFill>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786530E8-D960-49B6-BBF8-5679A76DA0B4}"/>
              </a:ext>
            </a:extLst>
          </p:cNvPr>
          <p:cNvSpPr>
            <a:spLocks noGrp="1"/>
          </p:cNvSpPr>
          <p:nvPr>
            <p:ph idx="1"/>
          </p:nvPr>
        </p:nvSpPr>
        <p:spPr/>
        <p:txBody>
          <a:bodyPr>
            <a:normAutofit/>
          </a:bodyPr>
          <a:lstStyle/>
          <a:p>
            <a:pPr marL="0" indent="0">
              <a:lnSpc>
                <a:spcPct val="120000"/>
              </a:lnSpc>
              <a:buNone/>
            </a:pPr>
            <a:r>
              <a:rPr lang="en-US" sz="2400" dirty="0">
                <a:latin typeface="Arial" panose="020B0604020202020204" pitchFamily="34" charset="0"/>
                <a:cs typeface="Arial" panose="020B0604020202020204" pitchFamily="34" charset="0"/>
              </a:rPr>
              <a:t>	-	</a:t>
            </a:r>
            <a:r>
              <a:rPr lang="en-US" sz="2400" b="1" dirty="0" err="1">
                <a:latin typeface="Arial" panose="020B0604020202020204" pitchFamily="34" charset="0"/>
                <a:cs typeface="Arial" panose="020B0604020202020204" pitchFamily="34" charset="0"/>
              </a:rPr>
              <a:t>Bước</a:t>
            </a:r>
            <a:r>
              <a:rPr lang="en-US" sz="2400" b="1" dirty="0">
                <a:latin typeface="Arial" panose="020B0604020202020204" pitchFamily="34" charset="0"/>
                <a:cs typeface="Arial" panose="020B0604020202020204" pitchFamily="34" charset="0"/>
              </a:rPr>
              <a:t> 4: </a:t>
            </a:r>
            <a:r>
              <a:rPr lang="en-US" sz="2400" dirty="0" err="1">
                <a:latin typeface="Arial" panose="020B0604020202020204" pitchFamily="34" charset="0"/>
                <a:cs typeface="Arial" panose="020B0604020202020204" pitchFamily="34" charset="0"/>
              </a:rPr>
              <a:t>Tạo</a:t>
            </a:r>
            <a:r>
              <a:rPr lang="en-US" sz="2400" dirty="0">
                <a:latin typeface="Arial" panose="020B0604020202020204" pitchFamily="34" charset="0"/>
                <a:cs typeface="Arial" panose="020B0604020202020204" pitchFamily="34" charset="0"/>
              </a:rPr>
              <a:t> controller </a:t>
            </a:r>
            <a:r>
              <a:rPr lang="en-US" sz="2400" dirty="0" err="1">
                <a:latin typeface="Arial" panose="020B0604020202020204" pitchFamily="34" charset="0"/>
                <a:cs typeface="Arial" panose="020B0604020202020204" pitchFamily="34" charset="0"/>
              </a:rPr>
              <a:t>và</a:t>
            </a:r>
            <a:r>
              <a:rPr lang="en-US" sz="2400" dirty="0">
                <a:latin typeface="Arial" panose="020B0604020202020204" pitchFamily="34" charset="0"/>
                <a:cs typeface="Arial" panose="020B0604020202020204" pitchFamily="34" charset="0"/>
              </a:rPr>
              <a:t> view(Ở </a:t>
            </a:r>
            <a:r>
              <a:rPr lang="en-US" sz="2400" dirty="0" err="1">
                <a:latin typeface="Arial" panose="020B0604020202020204" pitchFamily="34" charset="0"/>
                <a:cs typeface="Arial" panose="020B0604020202020204" pitchFamily="34" charset="0"/>
              </a:rPr>
              <a:t>đây</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chúng</a:t>
            </a:r>
            <a:r>
              <a:rPr lang="en-US" sz="2400" dirty="0">
                <a:latin typeface="Arial" panose="020B0604020202020204" pitchFamily="34" charset="0"/>
                <a:cs typeface="Arial" panose="020B0604020202020204" pitchFamily="34" charset="0"/>
              </a:rPr>
              <a:t> ta </a:t>
            </a:r>
            <a:r>
              <a:rPr lang="en-US" sz="2400" dirty="0" err="1">
                <a:latin typeface="Arial" panose="020B0604020202020204" pitchFamily="34" charset="0"/>
                <a:cs typeface="Arial" panose="020B0604020202020204" pitchFamily="34" charset="0"/>
              </a:rPr>
              <a:t>sẽ</a:t>
            </a:r>
            <a:r>
              <a:rPr lang="en-US" sz="2400" dirty="0">
                <a:latin typeface="Arial" panose="020B0604020202020204" pitchFamily="34" charset="0"/>
                <a:cs typeface="Arial" panose="020B0604020202020204" pitchFamily="34" charset="0"/>
              </a:rPr>
              <a:t> generate 		</a:t>
            </a:r>
            <a:r>
              <a:rPr lang="en-US" sz="2400" dirty="0" err="1">
                <a:latin typeface="Arial" panose="020B0604020202020204" pitchFamily="34" charset="0"/>
                <a:cs typeface="Arial" panose="020B0604020202020204" pitchFamily="34" charset="0"/>
              </a:rPr>
              <a:t>ra</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các</a:t>
            </a:r>
            <a:r>
              <a:rPr lang="en-US" sz="2400" dirty="0">
                <a:latin typeface="Arial" panose="020B0604020202020204" pitchFamily="34" charset="0"/>
                <a:cs typeface="Arial" panose="020B0604020202020204" pitchFamily="34" charset="0"/>
              </a:rPr>
              <a:t> controller </a:t>
            </a:r>
            <a:r>
              <a:rPr lang="en-US" sz="2400" dirty="0" err="1">
                <a:latin typeface="Arial" panose="020B0604020202020204" pitchFamily="34" charset="0"/>
                <a:cs typeface="Arial" panose="020B0604020202020204" pitchFamily="34" charset="0"/>
              </a:rPr>
              <a:t>và</a:t>
            </a:r>
            <a:r>
              <a:rPr lang="en-US" sz="2400" dirty="0">
                <a:latin typeface="Arial" panose="020B0604020202020204" pitchFamily="34" charset="0"/>
                <a:cs typeface="Arial" panose="020B0604020202020204" pitchFamily="34" charset="0"/>
              </a:rPr>
              <a:t> view </a:t>
            </a:r>
            <a:r>
              <a:rPr lang="en-US" sz="2400" dirty="0" err="1">
                <a:latin typeface="Arial" panose="020B0604020202020204" pitchFamily="34" charset="0"/>
                <a:cs typeface="Arial" panose="020B0604020202020204" pitchFamily="34" charset="0"/>
              </a:rPr>
              <a:t>của</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các</a:t>
            </a:r>
            <a:r>
              <a:rPr lang="en-US" sz="2400" dirty="0">
                <a:latin typeface="Arial" panose="020B0604020202020204" pitchFamily="34" charset="0"/>
                <a:cs typeface="Arial" panose="020B0604020202020204" pitchFamily="34" charset="0"/>
              </a:rPr>
              <a:t> model </a:t>
            </a:r>
            <a:r>
              <a:rPr lang="en-US" sz="2400" dirty="0" err="1">
                <a:latin typeface="Arial" panose="020B0604020202020204" pitchFamily="34" charset="0"/>
                <a:cs typeface="Arial" panose="020B0604020202020204" pitchFamily="34" charset="0"/>
              </a:rPr>
              <a:t>đã</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tạo</a:t>
            </a:r>
            <a:r>
              <a:rPr lang="en-US" sz="2400" dirty="0">
                <a:latin typeface="Arial" panose="020B0604020202020204" pitchFamily="34" charset="0"/>
                <a:cs typeface="Arial" panose="020B0604020202020204" pitchFamily="34" charset="0"/>
              </a:rPr>
              <a:t>).</a:t>
            </a:r>
          </a:p>
          <a:p>
            <a:pPr marL="0" indent="0">
              <a:lnSpc>
                <a:spcPct val="160000"/>
              </a:lnSpc>
              <a:buNone/>
            </a:pPr>
            <a:r>
              <a:rPr lang="en-US" dirty="0">
                <a:latin typeface="Arial" panose="020B0604020202020204" pitchFamily="34" charset="0"/>
                <a:cs typeface="Arial" panose="020B0604020202020204" pitchFamily="34" charset="0"/>
              </a:rPr>
              <a:t>					</a:t>
            </a:r>
            <a:endParaRPr lang="en-GB"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3F29EDA7-D524-4961-9A74-D9849D9909F8}"/>
              </a:ext>
            </a:extLst>
          </p:cNvPr>
          <p:cNvPicPr>
            <a:picLocks noChangeAspect="1"/>
          </p:cNvPicPr>
          <p:nvPr/>
        </p:nvPicPr>
        <p:blipFill>
          <a:blip r:embed="rId2"/>
          <a:stretch>
            <a:fillRect/>
          </a:stretch>
        </p:blipFill>
        <p:spPr>
          <a:xfrm>
            <a:off x="2771776" y="2809876"/>
            <a:ext cx="6496050" cy="3683000"/>
          </a:xfrm>
          <a:prstGeom prst="rect">
            <a:avLst/>
          </a:prstGeom>
        </p:spPr>
      </p:pic>
    </p:spTree>
    <p:extLst>
      <p:ext uri="{BB962C8B-B14F-4D97-AF65-F5344CB8AC3E}">
        <p14:creationId xmlns:p14="http://schemas.microsoft.com/office/powerpoint/2010/main" val="110849083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5E27C7C-4B68-4BBC-BF36-8959D8493E4A}"/>
              </a:ext>
            </a:extLst>
          </p:cNvPr>
          <p:cNvSpPr>
            <a:spLocks noGrp="1"/>
          </p:cNvSpPr>
          <p:nvPr>
            <p:ph type="title"/>
          </p:nvPr>
        </p:nvSpPr>
        <p:spPr/>
        <p:txBody>
          <a:bodyPr>
            <a:normAutofit/>
          </a:bodyPr>
          <a:lstStyle/>
          <a:p>
            <a:r>
              <a:rPr lang="en-US" sz="5400" b="1" dirty="0" err="1">
                <a:latin typeface="Arial" panose="020B0604020202020204" pitchFamily="34" charset="0"/>
                <a:cs typeface="Arial" panose="020B0604020202020204" pitchFamily="34" charset="0"/>
              </a:rPr>
              <a:t>Tìm</a:t>
            </a:r>
            <a:r>
              <a:rPr lang="en-US" sz="5400" b="1" dirty="0">
                <a:latin typeface="Arial" panose="020B0604020202020204" pitchFamily="34" charset="0"/>
                <a:cs typeface="Arial" panose="020B0604020202020204" pitchFamily="34" charset="0"/>
              </a:rPr>
              <a:t> </a:t>
            </a:r>
            <a:r>
              <a:rPr lang="en-US" sz="5400" b="1" dirty="0" err="1">
                <a:latin typeface="Arial" panose="020B0604020202020204" pitchFamily="34" charset="0"/>
                <a:cs typeface="Arial" panose="020B0604020202020204" pitchFamily="34" charset="0"/>
              </a:rPr>
              <a:t>hiểu</a:t>
            </a:r>
            <a:r>
              <a:rPr lang="en-US" sz="5400" b="1" dirty="0">
                <a:latin typeface="Arial" panose="020B0604020202020204" pitchFamily="34" charset="0"/>
                <a:cs typeface="Arial" panose="020B0604020202020204" pitchFamily="34" charset="0"/>
              </a:rPr>
              <a:t> </a:t>
            </a:r>
            <a:r>
              <a:rPr lang="en-US" sz="5400" b="1" dirty="0" err="1">
                <a:latin typeface="Arial" panose="020B0604020202020204" pitchFamily="34" charset="0"/>
                <a:cs typeface="Arial" panose="020B0604020202020204" pitchFamily="34" charset="0"/>
              </a:rPr>
              <a:t>về</a:t>
            </a:r>
            <a:r>
              <a:rPr lang="en-US" sz="5400" b="1" dirty="0">
                <a:latin typeface="Arial" panose="020B0604020202020204" pitchFamily="34" charset="0"/>
                <a:cs typeface="Arial" panose="020B0604020202020204" pitchFamily="34" charset="0"/>
              </a:rPr>
              <a:t> code-first</a:t>
            </a:r>
          </a:p>
        </p:txBody>
      </p:sp>
      <p:sp>
        <p:nvSpPr>
          <p:cNvPr id="7" name="Slide Number Placeholder 5">
            <a:extLst>
              <a:ext uri="{FF2B5EF4-FFF2-40B4-BE49-F238E27FC236}">
                <a16:creationId xmlns:a16="http://schemas.microsoft.com/office/drawing/2014/main" id="{4ECDE54D-4BD2-4764-A36A-8487DB61E7A6}"/>
              </a:ext>
            </a:extLst>
          </p:cNvPr>
          <p:cNvSpPr>
            <a:spLocks noGrp="1"/>
          </p:cNvSpPr>
          <p:nvPr>
            <p:ph type="sldNum" sz="quarter" idx="12"/>
          </p:nvPr>
        </p:nvSpPr>
        <p:spPr>
          <a:xfrm>
            <a:off x="8610600" y="6356350"/>
            <a:ext cx="2743200" cy="365125"/>
          </a:xfrm>
        </p:spPr>
        <p:txBody>
          <a:bodyPr/>
          <a:lstStyle/>
          <a:p>
            <a:fld id="{D8DA9DAA-006C-4F4B-980E-E3DF019B24E2}" type="slidenum">
              <a:rPr lang="en-US" b="1" cap="all" spc="100" smtClean="0">
                <a:solidFill>
                  <a:schemeClr val="accent2"/>
                </a:solidFill>
                <a:latin typeface="Arial" panose="020B0604020202020204" pitchFamily="34" charset="0"/>
                <a:cs typeface="Arial" panose="020B0604020202020204" pitchFamily="34" charset="0"/>
              </a:rPr>
              <a:t>43</a:t>
            </a:fld>
            <a:endParaRPr lang="en-US" b="1" cap="all" spc="100" dirty="0">
              <a:solidFill>
                <a:schemeClr val="accent2"/>
              </a:solidFill>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786530E8-D960-49B6-BBF8-5679A76DA0B4}"/>
              </a:ext>
            </a:extLst>
          </p:cNvPr>
          <p:cNvSpPr>
            <a:spLocks noGrp="1"/>
          </p:cNvSpPr>
          <p:nvPr>
            <p:ph idx="1"/>
          </p:nvPr>
        </p:nvSpPr>
        <p:spPr/>
        <p:txBody>
          <a:bodyPr>
            <a:normAutofit/>
          </a:bodyPr>
          <a:lstStyle/>
          <a:p>
            <a:pPr marL="0" indent="0">
              <a:lnSpc>
                <a:spcPct val="120000"/>
              </a:lnSpc>
              <a:buNone/>
            </a:pPr>
            <a:r>
              <a:rPr lang="en-US" sz="2400" dirty="0">
                <a:latin typeface="Arial" panose="020B0604020202020204" pitchFamily="34" charset="0"/>
                <a:cs typeface="Arial" panose="020B0604020202020204" pitchFamily="34" charset="0"/>
              </a:rPr>
              <a:t>	-	</a:t>
            </a:r>
            <a:r>
              <a:rPr lang="en-US" sz="2400" b="1" dirty="0" err="1">
                <a:latin typeface="Arial" panose="020B0604020202020204" pitchFamily="34" charset="0"/>
                <a:cs typeface="Arial" panose="020B0604020202020204" pitchFamily="34" charset="0"/>
              </a:rPr>
              <a:t>Bước</a:t>
            </a:r>
            <a:r>
              <a:rPr lang="en-US" sz="2400" b="1" dirty="0">
                <a:latin typeface="Arial" panose="020B0604020202020204" pitchFamily="34" charset="0"/>
                <a:cs typeface="Arial" panose="020B0604020202020204" pitchFamily="34" charset="0"/>
              </a:rPr>
              <a:t> 5:</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Thực</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hiện</a:t>
            </a:r>
            <a:r>
              <a:rPr lang="en-US" sz="2400" dirty="0">
                <a:latin typeface="Arial" panose="020B0604020202020204" pitchFamily="34" charset="0"/>
                <a:cs typeface="Arial" panose="020B0604020202020204" pitchFamily="34" charset="0"/>
              </a:rPr>
              <a:t> migration (</a:t>
            </a:r>
            <a:r>
              <a:rPr lang="en-US" sz="2400" dirty="0" err="1">
                <a:latin typeface="Arial" panose="020B0604020202020204" pitchFamily="34" charset="0"/>
                <a:cs typeface="Arial" panose="020B0604020202020204" pitchFamily="34" charset="0"/>
              </a:rPr>
              <a:t>Sử</a:t>
            </a:r>
            <a:r>
              <a:rPr lang="en-US" sz="2400" dirty="0">
                <a:latin typeface="Arial" panose="020B0604020202020204" pitchFamily="34" charset="0"/>
                <a:cs typeface="Arial" panose="020B0604020202020204" pitchFamily="34" charset="0"/>
              </a:rPr>
              <a:t> dung </a:t>
            </a:r>
            <a:r>
              <a:rPr lang="en-US" sz="2400" dirty="0" err="1">
                <a:latin typeface="Arial" panose="020B0604020202020204" pitchFamily="34" charset="0"/>
                <a:cs typeface="Arial" panose="020B0604020202020204" pitchFamily="34" charset="0"/>
              </a:rPr>
              <a:t>lệnh</a:t>
            </a:r>
            <a:r>
              <a:rPr lang="en-US" sz="2400" dirty="0">
                <a:latin typeface="Arial" panose="020B0604020202020204" pitchFamily="34" charset="0"/>
                <a:cs typeface="Arial" panose="020B0604020202020204" pitchFamily="34" charset="0"/>
              </a:rPr>
              <a:t> Add-Migration 		</a:t>
            </a:r>
            <a:r>
              <a:rPr lang="en-US" sz="2400" dirty="0" err="1">
                <a:latin typeface="Arial" panose="020B0604020202020204" pitchFamily="34" charset="0"/>
                <a:cs typeface="Arial" panose="020B0604020202020204" pitchFamily="34" charset="0"/>
              </a:rPr>
              <a:t>và</a:t>
            </a:r>
            <a:r>
              <a:rPr lang="en-US" sz="2400" dirty="0">
                <a:latin typeface="Arial" panose="020B0604020202020204" pitchFamily="34" charset="0"/>
                <a:cs typeface="Arial" panose="020B0604020202020204" pitchFamily="34" charset="0"/>
              </a:rPr>
              <a:t> Update-Database </a:t>
            </a:r>
            <a:r>
              <a:rPr lang="en-US" sz="2400" dirty="0" err="1">
                <a:latin typeface="Arial" panose="020B0604020202020204" pitchFamily="34" charset="0"/>
                <a:cs typeface="Arial" panose="020B0604020202020204" pitchFamily="34" charset="0"/>
              </a:rPr>
              <a:t>để</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cập</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nhật</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cơ</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sỡ</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dữ</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liệu</a:t>
            </a:r>
            <a:r>
              <a:rPr lang="en-US" sz="2400" dirty="0">
                <a:latin typeface="Arial" panose="020B0604020202020204" pitchFamily="34" charset="0"/>
                <a:cs typeface="Arial" panose="020B0604020202020204" pitchFamily="34" charset="0"/>
              </a:rPr>
              <a:t>).</a:t>
            </a:r>
          </a:p>
          <a:p>
            <a:pPr marL="0" indent="0">
              <a:lnSpc>
                <a:spcPct val="160000"/>
              </a:lnSpc>
              <a:buNone/>
            </a:pPr>
            <a:r>
              <a:rPr lang="en-US" dirty="0">
                <a:latin typeface="Arial" panose="020B0604020202020204" pitchFamily="34" charset="0"/>
                <a:cs typeface="Arial" panose="020B0604020202020204" pitchFamily="34" charset="0"/>
              </a:rPr>
              <a:t>					</a:t>
            </a:r>
            <a:endParaRPr lang="en-GB"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E4EEDB6B-5E06-47AD-ADCD-D2DF2CB5E62A}"/>
              </a:ext>
            </a:extLst>
          </p:cNvPr>
          <p:cNvPicPr>
            <a:picLocks noChangeAspect="1"/>
          </p:cNvPicPr>
          <p:nvPr/>
        </p:nvPicPr>
        <p:blipFill>
          <a:blip r:embed="rId2"/>
          <a:stretch>
            <a:fillRect/>
          </a:stretch>
        </p:blipFill>
        <p:spPr>
          <a:xfrm>
            <a:off x="2729778" y="3009900"/>
            <a:ext cx="4714731" cy="666174"/>
          </a:xfrm>
          <a:prstGeom prst="rect">
            <a:avLst/>
          </a:prstGeom>
        </p:spPr>
      </p:pic>
      <p:pic>
        <p:nvPicPr>
          <p:cNvPr id="8" name="Picture 7">
            <a:extLst>
              <a:ext uri="{FF2B5EF4-FFF2-40B4-BE49-F238E27FC236}">
                <a16:creationId xmlns:a16="http://schemas.microsoft.com/office/drawing/2014/main" id="{DB23AC8D-E1A4-4E69-83DB-A894B54173C4}"/>
              </a:ext>
            </a:extLst>
          </p:cNvPr>
          <p:cNvPicPr>
            <a:picLocks noChangeAspect="1"/>
          </p:cNvPicPr>
          <p:nvPr/>
        </p:nvPicPr>
        <p:blipFill>
          <a:blip r:embed="rId3"/>
          <a:stretch>
            <a:fillRect/>
          </a:stretch>
        </p:blipFill>
        <p:spPr>
          <a:xfrm>
            <a:off x="2729778" y="4316917"/>
            <a:ext cx="4714730" cy="458283"/>
          </a:xfrm>
          <a:prstGeom prst="rect">
            <a:avLst/>
          </a:prstGeom>
        </p:spPr>
      </p:pic>
    </p:spTree>
    <p:extLst>
      <p:ext uri="{BB962C8B-B14F-4D97-AF65-F5344CB8AC3E}">
        <p14:creationId xmlns:p14="http://schemas.microsoft.com/office/powerpoint/2010/main" val="417182879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5E27C7C-4B68-4BBC-BF36-8959D8493E4A}"/>
              </a:ext>
            </a:extLst>
          </p:cNvPr>
          <p:cNvSpPr>
            <a:spLocks noGrp="1"/>
          </p:cNvSpPr>
          <p:nvPr>
            <p:ph type="title"/>
          </p:nvPr>
        </p:nvSpPr>
        <p:spPr/>
        <p:txBody>
          <a:bodyPr>
            <a:normAutofit/>
          </a:bodyPr>
          <a:lstStyle/>
          <a:p>
            <a:r>
              <a:rPr lang="en-US" sz="5400" b="1" dirty="0" err="1">
                <a:latin typeface="Arial" panose="020B0604020202020204" pitchFamily="34" charset="0"/>
                <a:cs typeface="Arial" panose="020B0604020202020204" pitchFamily="34" charset="0"/>
              </a:rPr>
              <a:t>Tìm</a:t>
            </a:r>
            <a:r>
              <a:rPr lang="en-US" sz="5400" b="1" dirty="0">
                <a:latin typeface="Arial" panose="020B0604020202020204" pitchFamily="34" charset="0"/>
                <a:cs typeface="Arial" panose="020B0604020202020204" pitchFamily="34" charset="0"/>
              </a:rPr>
              <a:t> </a:t>
            </a:r>
            <a:r>
              <a:rPr lang="en-US" sz="5400" b="1" dirty="0" err="1">
                <a:latin typeface="Arial" panose="020B0604020202020204" pitchFamily="34" charset="0"/>
                <a:cs typeface="Arial" panose="020B0604020202020204" pitchFamily="34" charset="0"/>
              </a:rPr>
              <a:t>hiểu</a:t>
            </a:r>
            <a:r>
              <a:rPr lang="en-US" sz="5400" b="1" dirty="0">
                <a:latin typeface="Arial" panose="020B0604020202020204" pitchFamily="34" charset="0"/>
                <a:cs typeface="Arial" panose="020B0604020202020204" pitchFamily="34" charset="0"/>
              </a:rPr>
              <a:t> </a:t>
            </a:r>
            <a:r>
              <a:rPr lang="en-US" sz="5400" b="1" dirty="0" err="1">
                <a:latin typeface="Arial" panose="020B0604020202020204" pitchFamily="34" charset="0"/>
                <a:cs typeface="Arial" panose="020B0604020202020204" pitchFamily="34" charset="0"/>
              </a:rPr>
              <a:t>về</a:t>
            </a:r>
            <a:r>
              <a:rPr lang="en-US" sz="5400" b="1" dirty="0">
                <a:latin typeface="Arial" panose="020B0604020202020204" pitchFamily="34" charset="0"/>
                <a:cs typeface="Arial" panose="020B0604020202020204" pitchFamily="34" charset="0"/>
              </a:rPr>
              <a:t> code-first</a:t>
            </a:r>
          </a:p>
        </p:txBody>
      </p:sp>
      <p:sp>
        <p:nvSpPr>
          <p:cNvPr id="7" name="Slide Number Placeholder 5">
            <a:extLst>
              <a:ext uri="{FF2B5EF4-FFF2-40B4-BE49-F238E27FC236}">
                <a16:creationId xmlns:a16="http://schemas.microsoft.com/office/drawing/2014/main" id="{4ECDE54D-4BD2-4764-A36A-8487DB61E7A6}"/>
              </a:ext>
            </a:extLst>
          </p:cNvPr>
          <p:cNvSpPr>
            <a:spLocks noGrp="1"/>
          </p:cNvSpPr>
          <p:nvPr>
            <p:ph type="sldNum" sz="quarter" idx="12"/>
          </p:nvPr>
        </p:nvSpPr>
        <p:spPr>
          <a:xfrm>
            <a:off x="8610600" y="6356350"/>
            <a:ext cx="2743200" cy="365125"/>
          </a:xfrm>
        </p:spPr>
        <p:txBody>
          <a:bodyPr/>
          <a:lstStyle/>
          <a:p>
            <a:fld id="{D8DA9DAA-006C-4F4B-980E-E3DF019B24E2}" type="slidenum">
              <a:rPr lang="en-US" b="1" cap="all" spc="100" smtClean="0">
                <a:solidFill>
                  <a:schemeClr val="accent2"/>
                </a:solidFill>
                <a:latin typeface="Arial" panose="020B0604020202020204" pitchFamily="34" charset="0"/>
                <a:cs typeface="Arial" panose="020B0604020202020204" pitchFamily="34" charset="0"/>
              </a:rPr>
              <a:t>44</a:t>
            </a:fld>
            <a:endParaRPr lang="en-US" b="1" cap="all" spc="100" dirty="0">
              <a:solidFill>
                <a:schemeClr val="accent2"/>
              </a:solidFill>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786530E8-D960-49B6-BBF8-5679A76DA0B4}"/>
              </a:ext>
            </a:extLst>
          </p:cNvPr>
          <p:cNvSpPr>
            <a:spLocks noGrp="1"/>
          </p:cNvSpPr>
          <p:nvPr>
            <p:ph idx="1"/>
          </p:nvPr>
        </p:nvSpPr>
        <p:spPr/>
        <p:txBody>
          <a:bodyPr>
            <a:normAutofit lnSpcReduction="10000"/>
          </a:bodyPr>
          <a:lstStyle/>
          <a:p>
            <a:pPr>
              <a:lnSpc>
                <a:spcPct val="160000"/>
              </a:lnSpc>
              <a:buFont typeface="Wingdings" panose="05000000000000000000" pitchFamily="2" charset="2"/>
              <a:buChar char="v"/>
            </a:pPr>
            <a:r>
              <a:rPr lang="en-US" sz="2400" b="1" dirty="0" err="1">
                <a:latin typeface="Arial" panose="020B0604020202020204" pitchFamily="34" charset="0"/>
                <a:cs typeface="Arial" panose="020B0604020202020204" pitchFamily="34" charset="0"/>
              </a:rPr>
              <a:t>Chiến</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lược</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khởi</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tạo</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cơ</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sở</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dữ</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liệu</a:t>
            </a:r>
            <a:r>
              <a:rPr lang="en-US" sz="2400" b="1" dirty="0">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Có</a:t>
            </a:r>
            <a:r>
              <a:rPr lang="en-US" sz="2400" dirty="0">
                <a:latin typeface="Arial" panose="020B0604020202020204" pitchFamily="34" charset="0"/>
                <a:cs typeface="Arial" panose="020B0604020202020204" pitchFamily="34" charset="0"/>
              </a:rPr>
              <a:t> 4 </a:t>
            </a:r>
            <a:r>
              <a:rPr lang="en-US" sz="2400" dirty="0" err="1">
                <a:latin typeface="Arial" panose="020B0604020202020204" pitchFamily="34" charset="0"/>
                <a:cs typeface="Arial" panose="020B0604020202020204" pitchFamily="34" charset="0"/>
              </a:rPr>
              <a:t>chiến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lược</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khởi</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tạo</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trong</a:t>
            </a:r>
            <a:r>
              <a:rPr lang="en-US" sz="2400" dirty="0">
                <a:latin typeface="Arial" panose="020B0604020202020204" pitchFamily="34" charset="0"/>
                <a:cs typeface="Arial" panose="020B0604020202020204" pitchFamily="34" charset="0"/>
              </a:rPr>
              <a:t> Code-first:</a:t>
            </a:r>
          </a:p>
          <a:p>
            <a:pPr marL="0" indent="0">
              <a:lnSpc>
                <a:spcPct val="160000"/>
              </a:lnSpc>
              <a:buNone/>
            </a:pPr>
            <a:r>
              <a:rPr lang="en-US" sz="2400" dirty="0">
                <a:latin typeface="Arial" panose="020B0604020202020204" pitchFamily="34" charset="0"/>
                <a:cs typeface="Arial" panose="020B0604020202020204" pitchFamily="34" charset="0"/>
              </a:rPr>
              <a:t>	-	</a:t>
            </a:r>
            <a:r>
              <a:rPr lang="en-US" sz="2400" b="1" dirty="0" err="1">
                <a:latin typeface="Arial" panose="020B0604020202020204" pitchFamily="34" charset="0"/>
                <a:cs typeface="Arial" panose="020B0604020202020204" pitchFamily="34" charset="0"/>
              </a:rPr>
              <a:t>CreateDatabaseIfNotExits</a:t>
            </a:r>
            <a:r>
              <a:rPr lang="en-US" sz="2400" b="1" dirty="0">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Là</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trình</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khởi</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tạo</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mặc</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định</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nó</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sẽ</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tạo</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cơ</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sở</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dữ</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liệu</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nếu</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không</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tồn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tại</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theo</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cấu</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hình.Nếu</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thay</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thay</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đổi</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lớp</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mô</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hình</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và</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sau</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đó</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chạy</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ứng</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dụng</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với</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trình</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khởi</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tạo</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này</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thì</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nó</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sẽ</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đưa</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ra</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một</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ngoại</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lệ</a:t>
            </a:r>
            <a:r>
              <a:rPr lang="en-US" sz="2400"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				</a:t>
            </a:r>
            <a:endParaRPr lang="en-GB"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3018873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5E27C7C-4B68-4BBC-BF36-8959D8493E4A}"/>
              </a:ext>
            </a:extLst>
          </p:cNvPr>
          <p:cNvSpPr>
            <a:spLocks noGrp="1"/>
          </p:cNvSpPr>
          <p:nvPr>
            <p:ph type="title"/>
          </p:nvPr>
        </p:nvSpPr>
        <p:spPr/>
        <p:txBody>
          <a:bodyPr>
            <a:normAutofit/>
          </a:bodyPr>
          <a:lstStyle/>
          <a:p>
            <a:r>
              <a:rPr lang="en-US" sz="5400" b="1" dirty="0" err="1">
                <a:latin typeface="Arial" panose="020B0604020202020204" pitchFamily="34" charset="0"/>
                <a:cs typeface="Arial" panose="020B0604020202020204" pitchFamily="34" charset="0"/>
              </a:rPr>
              <a:t>Tìm</a:t>
            </a:r>
            <a:r>
              <a:rPr lang="en-US" sz="5400" b="1" dirty="0">
                <a:latin typeface="Arial" panose="020B0604020202020204" pitchFamily="34" charset="0"/>
                <a:cs typeface="Arial" panose="020B0604020202020204" pitchFamily="34" charset="0"/>
              </a:rPr>
              <a:t> </a:t>
            </a:r>
            <a:r>
              <a:rPr lang="en-US" sz="5400" b="1" dirty="0" err="1">
                <a:latin typeface="Arial" panose="020B0604020202020204" pitchFamily="34" charset="0"/>
                <a:cs typeface="Arial" panose="020B0604020202020204" pitchFamily="34" charset="0"/>
              </a:rPr>
              <a:t>hiểu</a:t>
            </a:r>
            <a:r>
              <a:rPr lang="en-US" sz="5400" b="1" dirty="0">
                <a:latin typeface="Arial" panose="020B0604020202020204" pitchFamily="34" charset="0"/>
                <a:cs typeface="Arial" panose="020B0604020202020204" pitchFamily="34" charset="0"/>
              </a:rPr>
              <a:t> </a:t>
            </a:r>
            <a:r>
              <a:rPr lang="en-US" sz="5400" b="1" dirty="0" err="1">
                <a:latin typeface="Arial" panose="020B0604020202020204" pitchFamily="34" charset="0"/>
                <a:cs typeface="Arial" panose="020B0604020202020204" pitchFamily="34" charset="0"/>
              </a:rPr>
              <a:t>về</a:t>
            </a:r>
            <a:r>
              <a:rPr lang="en-US" sz="5400" b="1" dirty="0">
                <a:latin typeface="Arial" panose="020B0604020202020204" pitchFamily="34" charset="0"/>
                <a:cs typeface="Arial" panose="020B0604020202020204" pitchFamily="34" charset="0"/>
              </a:rPr>
              <a:t> code-first</a:t>
            </a:r>
          </a:p>
        </p:txBody>
      </p:sp>
      <p:sp>
        <p:nvSpPr>
          <p:cNvPr id="7" name="Slide Number Placeholder 5">
            <a:extLst>
              <a:ext uri="{FF2B5EF4-FFF2-40B4-BE49-F238E27FC236}">
                <a16:creationId xmlns:a16="http://schemas.microsoft.com/office/drawing/2014/main" id="{4ECDE54D-4BD2-4764-A36A-8487DB61E7A6}"/>
              </a:ext>
            </a:extLst>
          </p:cNvPr>
          <p:cNvSpPr>
            <a:spLocks noGrp="1"/>
          </p:cNvSpPr>
          <p:nvPr>
            <p:ph type="sldNum" sz="quarter" idx="12"/>
          </p:nvPr>
        </p:nvSpPr>
        <p:spPr>
          <a:xfrm>
            <a:off x="8610600" y="6356350"/>
            <a:ext cx="2743200" cy="365125"/>
          </a:xfrm>
        </p:spPr>
        <p:txBody>
          <a:bodyPr/>
          <a:lstStyle/>
          <a:p>
            <a:fld id="{D8DA9DAA-006C-4F4B-980E-E3DF019B24E2}" type="slidenum">
              <a:rPr lang="en-US" b="1" cap="all" spc="100" smtClean="0">
                <a:solidFill>
                  <a:schemeClr val="accent2"/>
                </a:solidFill>
                <a:latin typeface="Arial" panose="020B0604020202020204" pitchFamily="34" charset="0"/>
                <a:cs typeface="Arial" panose="020B0604020202020204" pitchFamily="34" charset="0"/>
              </a:rPr>
              <a:t>45</a:t>
            </a:fld>
            <a:endParaRPr lang="en-US" b="1" cap="all" spc="100" dirty="0">
              <a:solidFill>
                <a:schemeClr val="accent2"/>
              </a:solidFill>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786530E8-D960-49B6-BBF8-5679A76DA0B4}"/>
              </a:ext>
            </a:extLst>
          </p:cNvPr>
          <p:cNvSpPr>
            <a:spLocks noGrp="1"/>
          </p:cNvSpPr>
          <p:nvPr>
            <p:ph idx="1"/>
          </p:nvPr>
        </p:nvSpPr>
        <p:spPr/>
        <p:txBody>
          <a:bodyPr>
            <a:normAutofit/>
          </a:bodyPr>
          <a:lstStyle/>
          <a:p>
            <a:pPr marL="0" indent="0">
              <a:lnSpc>
                <a:spcPct val="160000"/>
              </a:lnSpc>
              <a:buNone/>
            </a:pPr>
            <a:r>
              <a:rPr lang="en-US" sz="2400" dirty="0">
                <a:latin typeface="Arial" panose="020B0604020202020204" pitchFamily="34" charset="0"/>
                <a:cs typeface="Arial" panose="020B0604020202020204" pitchFamily="34" charset="0"/>
              </a:rPr>
              <a:t>	-	</a:t>
            </a:r>
            <a:r>
              <a:rPr lang="en-US" sz="2400" b="1" dirty="0" err="1">
                <a:latin typeface="Arial" panose="020B0604020202020204" pitchFamily="34" charset="0"/>
                <a:cs typeface="Arial" panose="020B0604020202020204" pitchFamily="34" charset="0"/>
              </a:rPr>
              <a:t>DropCreateDatabaseIfModelChanges</a:t>
            </a:r>
            <a:r>
              <a:rPr lang="en-US" sz="2400" b="1" dirty="0">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Trình</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khởi</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tạo</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này</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xoá</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cơ</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sở</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dữ</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liệu</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hiện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có</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và</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tạo</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cơ</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sở</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dữ</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liệu</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mới</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nếu</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các</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lớp</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mô</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hình</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thay</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đổi</a:t>
            </a:r>
            <a:r>
              <a:rPr lang="en-US" sz="2400" dirty="0">
                <a:latin typeface="Arial" panose="020B0604020202020204" pitchFamily="34" charset="0"/>
                <a:cs typeface="Arial" panose="020B0604020202020204" pitchFamily="34" charset="0"/>
              </a:rPr>
              <a:t>.	</a:t>
            </a:r>
            <a:r>
              <a:rPr lang="en-US" dirty="0">
                <a:latin typeface="Arial" panose="020B0604020202020204" pitchFamily="34" charset="0"/>
                <a:cs typeface="Arial" panose="020B0604020202020204" pitchFamily="34" charset="0"/>
              </a:rPr>
              <a:t>				</a:t>
            </a:r>
            <a:endParaRPr lang="en-GB"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0809272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5E27C7C-4B68-4BBC-BF36-8959D8493E4A}"/>
              </a:ext>
            </a:extLst>
          </p:cNvPr>
          <p:cNvSpPr>
            <a:spLocks noGrp="1"/>
          </p:cNvSpPr>
          <p:nvPr>
            <p:ph type="title"/>
          </p:nvPr>
        </p:nvSpPr>
        <p:spPr/>
        <p:txBody>
          <a:bodyPr>
            <a:normAutofit/>
          </a:bodyPr>
          <a:lstStyle/>
          <a:p>
            <a:r>
              <a:rPr lang="en-US" sz="5400" b="1" dirty="0" err="1">
                <a:latin typeface="Arial" panose="020B0604020202020204" pitchFamily="34" charset="0"/>
                <a:cs typeface="Arial" panose="020B0604020202020204" pitchFamily="34" charset="0"/>
              </a:rPr>
              <a:t>Tìm</a:t>
            </a:r>
            <a:r>
              <a:rPr lang="en-US" sz="5400" b="1" dirty="0">
                <a:latin typeface="Arial" panose="020B0604020202020204" pitchFamily="34" charset="0"/>
                <a:cs typeface="Arial" panose="020B0604020202020204" pitchFamily="34" charset="0"/>
              </a:rPr>
              <a:t> </a:t>
            </a:r>
            <a:r>
              <a:rPr lang="en-US" sz="5400" b="1" dirty="0" err="1">
                <a:latin typeface="Arial" panose="020B0604020202020204" pitchFamily="34" charset="0"/>
                <a:cs typeface="Arial" panose="020B0604020202020204" pitchFamily="34" charset="0"/>
              </a:rPr>
              <a:t>hiểu</a:t>
            </a:r>
            <a:r>
              <a:rPr lang="en-US" sz="5400" b="1" dirty="0">
                <a:latin typeface="Arial" panose="020B0604020202020204" pitchFamily="34" charset="0"/>
                <a:cs typeface="Arial" panose="020B0604020202020204" pitchFamily="34" charset="0"/>
              </a:rPr>
              <a:t> </a:t>
            </a:r>
            <a:r>
              <a:rPr lang="en-US" sz="5400" b="1" dirty="0" err="1">
                <a:latin typeface="Arial" panose="020B0604020202020204" pitchFamily="34" charset="0"/>
                <a:cs typeface="Arial" panose="020B0604020202020204" pitchFamily="34" charset="0"/>
              </a:rPr>
              <a:t>về</a:t>
            </a:r>
            <a:r>
              <a:rPr lang="en-US" sz="5400" b="1" dirty="0">
                <a:latin typeface="Arial" panose="020B0604020202020204" pitchFamily="34" charset="0"/>
                <a:cs typeface="Arial" panose="020B0604020202020204" pitchFamily="34" charset="0"/>
              </a:rPr>
              <a:t> code-first</a:t>
            </a:r>
          </a:p>
        </p:txBody>
      </p:sp>
      <p:sp>
        <p:nvSpPr>
          <p:cNvPr id="7" name="Slide Number Placeholder 5">
            <a:extLst>
              <a:ext uri="{FF2B5EF4-FFF2-40B4-BE49-F238E27FC236}">
                <a16:creationId xmlns:a16="http://schemas.microsoft.com/office/drawing/2014/main" id="{4ECDE54D-4BD2-4764-A36A-8487DB61E7A6}"/>
              </a:ext>
            </a:extLst>
          </p:cNvPr>
          <p:cNvSpPr>
            <a:spLocks noGrp="1"/>
          </p:cNvSpPr>
          <p:nvPr>
            <p:ph type="sldNum" sz="quarter" idx="12"/>
          </p:nvPr>
        </p:nvSpPr>
        <p:spPr>
          <a:xfrm>
            <a:off x="8610600" y="6356350"/>
            <a:ext cx="2743200" cy="365125"/>
          </a:xfrm>
        </p:spPr>
        <p:txBody>
          <a:bodyPr/>
          <a:lstStyle/>
          <a:p>
            <a:fld id="{D8DA9DAA-006C-4F4B-980E-E3DF019B24E2}" type="slidenum">
              <a:rPr lang="en-US" b="1" cap="all" spc="100" smtClean="0">
                <a:solidFill>
                  <a:schemeClr val="accent2"/>
                </a:solidFill>
                <a:latin typeface="Arial" panose="020B0604020202020204" pitchFamily="34" charset="0"/>
                <a:cs typeface="Arial" panose="020B0604020202020204" pitchFamily="34" charset="0"/>
              </a:rPr>
              <a:t>46</a:t>
            </a:fld>
            <a:endParaRPr lang="en-US" b="1" cap="all" spc="100" dirty="0">
              <a:solidFill>
                <a:schemeClr val="accent2"/>
              </a:solidFill>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786530E8-D960-49B6-BBF8-5679A76DA0B4}"/>
              </a:ext>
            </a:extLst>
          </p:cNvPr>
          <p:cNvSpPr>
            <a:spLocks noGrp="1"/>
          </p:cNvSpPr>
          <p:nvPr>
            <p:ph idx="1"/>
          </p:nvPr>
        </p:nvSpPr>
        <p:spPr/>
        <p:txBody>
          <a:bodyPr>
            <a:normAutofit/>
          </a:bodyPr>
          <a:lstStyle/>
          <a:p>
            <a:pPr marL="0" indent="0">
              <a:lnSpc>
                <a:spcPct val="160000"/>
              </a:lnSpc>
              <a:buNone/>
            </a:pPr>
            <a:r>
              <a:rPr lang="en-US" sz="2400" dirty="0">
                <a:latin typeface="Arial" panose="020B0604020202020204" pitchFamily="34" charset="0"/>
                <a:cs typeface="Arial" panose="020B0604020202020204" pitchFamily="34" charset="0"/>
              </a:rPr>
              <a:t>	-	</a:t>
            </a:r>
            <a:r>
              <a:rPr lang="en-US" sz="2400" b="1" dirty="0" err="1">
                <a:latin typeface="Arial" panose="020B0604020202020204" pitchFamily="34" charset="0"/>
                <a:cs typeface="Arial" panose="020B0604020202020204" pitchFamily="34" charset="0"/>
              </a:rPr>
              <a:t>DropCreateDatabaseAlways</a:t>
            </a:r>
            <a:r>
              <a:rPr lang="en-US" sz="2400" b="1" dirty="0">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Trình</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khởi</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tạo</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này</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xoá</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cơ</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sở</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dữ</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liệu</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hiện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có</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mỗi</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khi</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chạy</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ứng</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dụng</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bất</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kể</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các</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lớp</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mô</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hình</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có</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thay</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đổi</a:t>
            </a:r>
            <a:r>
              <a:rPr lang="en-US" sz="2400" dirty="0">
                <a:latin typeface="Arial" panose="020B0604020202020204" pitchFamily="34" charset="0"/>
                <a:cs typeface="Arial" panose="020B0604020202020204" pitchFamily="34" charset="0"/>
              </a:rPr>
              <a:t> hay </a:t>
            </a:r>
            <a:r>
              <a:rPr lang="en-US" sz="2400" dirty="0" err="1">
                <a:latin typeface="Arial" panose="020B0604020202020204" pitchFamily="34" charset="0"/>
                <a:cs typeface="Arial" panose="020B0604020202020204" pitchFamily="34" charset="0"/>
              </a:rPr>
              <a:t>không</a:t>
            </a:r>
            <a:r>
              <a:rPr lang="en-US" sz="2400" dirty="0">
                <a:latin typeface="Arial" panose="020B0604020202020204" pitchFamily="34" charset="0"/>
                <a:cs typeface="Arial" panose="020B0604020202020204" pitchFamily="34" charset="0"/>
              </a:rPr>
              <a:t>.</a:t>
            </a:r>
          </a:p>
          <a:p>
            <a:pPr marL="0" indent="0">
              <a:lnSpc>
                <a:spcPct val="160000"/>
              </a:lnSpc>
              <a:buNone/>
            </a:pPr>
            <a:r>
              <a:rPr lang="en-US" sz="2400" dirty="0">
                <a:latin typeface="Arial" panose="020B0604020202020204" pitchFamily="34" charset="0"/>
                <a:cs typeface="Arial" panose="020B0604020202020204" pitchFamily="34" charset="0"/>
              </a:rPr>
              <a:t>	-	</a:t>
            </a:r>
            <a:r>
              <a:rPr lang="en-US" sz="2400" b="1" dirty="0" err="1">
                <a:latin typeface="Arial" panose="020B0604020202020204" pitchFamily="34" charset="0"/>
                <a:cs typeface="Arial" panose="020B0604020202020204" pitchFamily="34" charset="0"/>
              </a:rPr>
              <a:t>Trình</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khởi</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tạo</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cơ</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sở</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dữ</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liệu</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tuỳ</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chỉnh</a:t>
            </a:r>
            <a:r>
              <a:rPr lang="en-US" sz="2400" b="1"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Trình</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khởi</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tạo</a:t>
            </a:r>
            <a:r>
              <a:rPr lang="en-US" sz="2400" dirty="0">
                <a:latin typeface="Arial" panose="020B0604020202020204" pitchFamily="34" charset="0"/>
                <a:cs typeface="Arial" panose="020B0604020202020204" pitchFamily="34" charset="0"/>
              </a:rPr>
              <a:t> do 			</a:t>
            </a:r>
            <a:r>
              <a:rPr lang="en-US" sz="2400" dirty="0" err="1">
                <a:latin typeface="Arial" panose="020B0604020202020204" pitchFamily="34" charset="0"/>
                <a:cs typeface="Arial" panose="020B0604020202020204" pitchFamily="34" charset="0"/>
              </a:rPr>
              <a:t>người</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dùng</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có</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thể</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tuỳ</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chỉnh</a:t>
            </a:r>
            <a:r>
              <a:rPr lang="en-US" sz="2400" dirty="0">
                <a:latin typeface="Arial" panose="020B0604020202020204" pitchFamily="34" charset="0"/>
                <a:cs typeface="Arial" panose="020B0604020202020204" pitchFamily="34" charset="0"/>
              </a:rPr>
              <a:t>.</a:t>
            </a:r>
            <a:endParaRPr lang="en-GB"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6019525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5E27C7C-4B68-4BBC-BF36-8959D8493E4A}"/>
              </a:ext>
            </a:extLst>
          </p:cNvPr>
          <p:cNvSpPr>
            <a:spLocks noGrp="1"/>
          </p:cNvSpPr>
          <p:nvPr>
            <p:ph type="title"/>
          </p:nvPr>
        </p:nvSpPr>
        <p:spPr/>
        <p:txBody>
          <a:bodyPr>
            <a:normAutofit/>
          </a:bodyPr>
          <a:lstStyle/>
          <a:p>
            <a:r>
              <a:rPr lang="en-US" sz="5400" b="1" dirty="0" err="1">
                <a:latin typeface="Arial" panose="020B0604020202020204" pitchFamily="34" charset="0"/>
                <a:cs typeface="Arial" panose="020B0604020202020204" pitchFamily="34" charset="0"/>
              </a:rPr>
              <a:t>Tìm</a:t>
            </a:r>
            <a:r>
              <a:rPr lang="en-US" sz="5400" b="1" dirty="0">
                <a:latin typeface="Arial" panose="020B0604020202020204" pitchFamily="34" charset="0"/>
                <a:cs typeface="Arial" panose="020B0604020202020204" pitchFamily="34" charset="0"/>
              </a:rPr>
              <a:t> </a:t>
            </a:r>
            <a:r>
              <a:rPr lang="en-US" sz="5400" b="1" dirty="0" err="1">
                <a:latin typeface="Arial" panose="020B0604020202020204" pitchFamily="34" charset="0"/>
                <a:cs typeface="Arial" panose="020B0604020202020204" pitchFamily="34" charset="0"/>
              </a:rPr>
              <a:t>hiểu</a:t>
            </a:r>
            <a:r>
              <a:rPr lang="en-US" sz="5400" b="1" dirty="0">
                <a:latin typeface="Arial" panose="020B0604020202020204" pitchFamily="34" charset="0"/>
                <a:cs typeface="Arial" panose="020B0604020202020204" pitchFamily="34" charset="0"/>
              </a:rPr>
              <a:t> </a:t>
            </a:r>
            <a:r>
              <a:rPr lang="en-US" sz="5400" b="1" dirty="0" err="1">
                <a:latin typeface="Arial" panose="020B0604020202020204" pitchFamily="34" charset="0"/>
                <a:cs typeface="Arial" panose="020B0604020202020204" pitchFamily="34" charset="0"/>
              </a:rPr>
              <a:t>về</a:t>
            </a:r>
            <a:r>
              <a:rPr lang="en-US" sz="5400" b="1" dirty="0">
                <a:latin typeface="Arial" panose="020B0604020202020204" pitchFamily="34" charset="0"/>
                <a:cs typeface="Arial" panose="020B0604020202020204" pitchFamily="34" charset="0"/>
              </a:rPr>
              <a:t> code-first</a:t>
            </a:r>
          </a:p>
        </p:txBody>
      </p:sp>
      <p:sp>
        <p:nvSpPr>
          <p:cNvPr id="7" name="Slide Number Placeholder 5">
            <a:extLst>
              <a:ext uri="{FF2B5EF4-FFF2-40B4-BE49-F238E27FC236}">
                <a16:creationId xmlns:a16="http://schemas.microsoft.com/office/drawing/2014/main" id="{4ECDE54D-4BD2-4764-A36A-8487DB61E7A6}"/>
              </a:ext>
            </a:extLst>
          </p:cNvPr>
          <p:cNvSpPr>
            <a:spLocks noGrp="1"/>
          </p:cNvSpPr>
          <p:nvPr>
            <p:ph type="sldNum" sz="quarter" idx="12"/>
          </p:nvPr>
        </p:nvSpPr>
        <p:spPr>
          <a:xfrm>
            <a:off x="8610600" y="6356350"/>
            <a:ext cx="2743200" cy="365125"/>
          </a:xfrm>
        </p:spPr>
        <p:txBody>
          <a:bodyPr/>
          <a:lstStyle/>
          <a:p>
            <a:fld id="{D8DA9DAA-006C-4F4B-980E-E3DF019B24E2}" type="slidenum">
              <a:rPr lang="en-US" b="1" cap="all" spc="100" smtClean="0">
                <a:solidFill>
                  <a:schemeClr val="accent2"/>
                </a:solidFill>
                <a:latin typeface="Arial" panose="020B0604020202020204" pitchFamily="34" charset="0"/>
                <a:cs typeface="Arial" panose="020B0604020202020204" pitchFamily="34" charset="0"/>
              </a:rPr>
              <a:t>47</a:t>
            </a:fld>
            <a:endParaRPr lang="en-US" b="1" cap="all" spc="100" dirty="0">
              <a:solidFill>
                <a:schemeClr val="accent2"/>
              </a:solidFill>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786530E8-D960-49B6-BBF8-5679A76DA0B4}"/>
              </a:ext>
            </a:extLst>
          </p:cNvPr>
          <p:cNvSpPr>
            <a:spLocks noGrp="1"/>
          </p:cNvSpPr>
          <p:nvPr>
            <p:ph idx="1"/>
          </p:nvPr>
        </p:nvSpPr>
        <p:spPr/>
        <p:txBody>
          <a:bodyPr>
            <a:normAutofit/>
          </a:bodyPr>
          <a:lstStyle/>
          <a:p>
            <a:pPr>
              <a:lnSpc>
                <a:spcPct val="160000"/>
              </a:lnSpc>
              <a:buFont typeface="Wingdings" panose="05000000000000000000" pitchFamily="2" charset="2"/>
              <a:buChar char="v"/>
            </a:pPr>
            <a:r>
              <a:rPr lang="en-US" sz="2400" b="1" dirty="0" err="1">
                <a:latin typeface="Arial" panose="020B0604020202020204" pitchFamily="34" charset="0"/>
                <a:cs typeface="Arial" panose="020B0604020202020204" pitchFamily="34" charset="0"/>
              </a:rPr>
              <a:t>Chiến</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lược</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kế</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thừa</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trong</a:t>
            </a:r>
            <a:r>
              <a:rPr lang="en-US" sz="2400" b="1" dirty="0">
                <a:latin typeface="Arial" panose="020B0604020202020204" pitchFamily="34" charset="0"/>
                <a:cs typeface="Arial" panose="020B0604020202020204" pitchFamily="34" charset="0"/>
              </a:rPr>
              <a:t> Code-first. </a:t>
            </a:r>
            <a:r>
              <a:rPr lang="en-US" sz="2400" dirty="0" err="1">
                <a:latin typeface="Arial" panose="020B0604020202020204" pitchFamily="34" charset="0"/>
                <a:cs typeface="Arial" panose="020B0604020202020204" pitchFamily="34" charset="0"/>
              </a:rPr>
              <a:t>Có</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ba</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cách</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tiếp</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cận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để</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ánh</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xạ</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kế</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thừa</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vào</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cơ</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sở</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dữ</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liệu</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trong</a:t>
            </a:r>
            <a:r>
              <a:rPr lang="en-US" sz="2400" dirty="0">
                <a:latin typeface="Arial" panose="020B0604020202020204" pitchFamily="34" charset="0"/>
                <a:cs typeface="Arial" panose="020B0604020202020204" pitchFamily="34" charset="0"/>
              </a:rPr>
              <a:t> code-first:</a:t>
            </a:r>
          </a:p>
          <a:p>
            <a:pPr marL="0" indent="0">
              <a:lnSpc>
                <a:spcPct val="160000"/>
              </a:lnSpc>
              <a:buNone/>
            </a:pPr>
            <a:r>
              <a:rPr lang="en-US" sz="2400" dirty="0">
                <a:latin typeface="Arial" panose="020B0604020202020204" pitchFamily="34" charset="0"/>
                <a:cs typeface="Arial" panose="020B0604020202020204" pitchFamily="34" charset="0"/>
              </a:rPr>
              <a:t>	-	</a:t>
            </a:r>
            <a:r>
              <a:rPr lang="en-US" sz="2400" b="1" dirty="0">
                <a:latin typeface="Arial" panose="020B0604020202020204" pitchFamily="34" charset="0"/>
                <a:cs typeface="Arial" panose="020B0604020202020204" pitchFamily="34" charset="0"/>
              </a:rPr>
              <a:t>Table per Hierarchy (TPH):</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Là</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chiến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lược</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kế</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thừ</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mặc</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định</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bằng</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cách</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tạo</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một</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bảng</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chung</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cho</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toàn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bộ</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các</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lớp</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trong</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phân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cấp</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kế</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thừa</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có</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một</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cột</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để</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phân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biệt</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với</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các</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lớp</a:t>
            </a:r>
            <a:r>
              <a:rPr lang="en-US" sz="2400" dirty="0">
                <a:latin typeface="Arial" panose="020B0604020202020204" pitchFamily="34" charset="0"/>
                <a:cs typeface="Arial" panose="020B0604020202020204" pitchFamily="34" charset="0"/>
              </a:rPr>
              <a:t> con. </a:t>
            </a:r>
            <a:endParaRPr lang="en-GB"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567470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5E27C7C-4B68-4BBC-BF36-8959D8493E4A}"/>
              </a:ext>
            </a:extLst>
          </p:cNvPr>
          <p:cNvSpPr>
            <a:spLocks noGrp="1"/>
          </p:cNvSpPr>
          <p:nvPr>
            <p:ph type="title"/>
          </p:nvPr>
        </p:nvSpPr>
        <p:spPr/>
        <p:txBody>
          <a:bodyPr>
            <a:normAutofit/>
          </a:bodyPr>
          <a:lstStyle/>
          <a:p>
            <a:r>
              <a:rPr lang="en-US" sz="5400" b="1" dirty="0" err="1">
                <a:latin typeface="Arial" panose="020B0604020202020204" pitchFamily="34" charset="0"/>
                <a:cs typeface="Arial" panose="020B0604020202020204" pitchFamily="34" charset="0"/>
              </a:rPr>
              <a:t>Tìm</a:t>
            </a:r>
            <a:r>
              <a:rPr lang="en-US" sz="5400" b="1" dirty="0">
                <a:latin typeface="Arial" panose="020B0604020202020204" pitchFamily="34" charset="0"/>
                <a:cs typeface="Arial" panose="020B0604020202020204" pitchFamily="34" charset="0"/>
              </a:rPr>
              <a:t> </a:t>
            </a:r>
            <a:r>
              <a:rPr lang="en-US" sz="5400" b="1" dirty="0" err="1">
                <a:latin typeface="Arial" panose="020B0604020202020204" pitchFamily="34" charset="0"/>
                <a:cs typeface="Arial" panose="020B0604020202020204" pitchFamily="34" charset="0"/>
              </a:rPr>
              <a:t>hiểu</a:t>
            </a:r>
            <a:r>
              <a:rPr lang="en-US" sz="5400" b="1" dirty="0">
                <a:latin typeface="Arial" panose="020B0604020202020204" pitchFamily="34" charset="0"/>
                <a:cs typeface="Arial" panose="020B0604020202020204" pitchFamily="34" charset="0"/>
              </a:rPr>
              <a:t> </a:t>
            </a:r>
            <a:r>
              <a:rPr lang="en-US" sz="5400" b="1" dirty="0" err="1">
                <a:latin typeface="Arial" panose="020B0604020202020204" pitchFamily="34" charset="0"/>
                <a:cs typeface="Arial" panose="020B0604020202020204" pitchFamily="34" charset="0"/>
              </a:rPr>
              <a:t>về</a:t>
            </a:r>
            <a:r>
              <a:rPr lang="en-US" sz="5400" b="1" dirty="0">
                <a:latin typeface="Arial" panose="020B0604020202020204" pitchFamily="34" charset="0"/>
                <a:cs typeface="Arial" panose="020B0604020202020204" pitchFamily="34" charset="0"/>
              </a:rPr>
              <a:t> code-first</a:t>
            </a:r>
          </a:p>
        </p:txBody>
      </p:sp>
      <p:sp>
        <p:nvSpPr>
          <p:cNvPr id="7" name="Slide Number Placeholder 5">
            <a:extLst>
              <a:ext uri="{FF2B5EF4-FFF2-40B4-BE49-F238E27FC236}">
                <a16:creationId xmlns:a16="http://schemas.microsoft.com/office/drawing/2014/main" id="{4ECDE54D-4BD2-4764-A36A-8487DB61E7A6}"/>
              </a:ext>
            </a:extLst>
          </p:cNvPr>
          <p:cNvSpPr>
            <a:spLocks noGrp="1"/>
          </p:cNvSpPr>
          <p:nvPr>
            <p:ph type="sldNum" sz="quarter" idx="12"/>
          </p:nvPr>
        </p:nvSpPr>
        <p:spPr>
          <a:xfrm>
            <a:off x="8610600" y="6356350"/>
            <a:ext cx="2743200" cy="365125"/>
          </a:xfrm>
        </p:spPr>
        <p:txBody>
          <a:bodyPr/>
          <a:lstStyle/>
          <a:p>
            <a:fld id="{D8DA9DAA-006C-4F4B-980E-E3DF019B24E2}" type="slidenum">
              <a:rPr lang="en-US" b="1" cap="all" spc="100" smtClean="0">
                <a:solidFill>
                  <a:schemeClr val="accent2"/>
                </a:solidFill>
                <a:latin typeface="Arial" panose="020B0604020202020204" pitchFamily="34" charset="0"/>
                <a:cs typeface="Arial" panose="020B0604020202020204" pitchFamily="34" charset="0"/>
              </a:rPr>
              <a:t>48</a:t>
            </a:fld>
            <a:endParaRPr lang="en-US" b="1" cap="all" spc="100" dirty="0">
              <a:solidFill>
                <a:schemeClr val="accent2"/>
              </a:solidFill>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786530E8-D960-49B6-BBF8-5679A76DA0B4}"/>
              </a:ext>
            </a:extLst>
          </p:cNvPr>
          <p:cNvSpPr>
            <a:spLocks noGrp="1"/>
          </p:cNvSpPr>
          <p:nvPr>
            <p:ph idx="1"/>
          </p:nvPr>
        </p:nvSpPr>
        <p:spPr/>
        <p:txBody>
          <a:bodyPr>
            <a:normAutofit/>
          </a:bodyPr>
          <a:lstStyle/>
          <a:p>
            <a:pPr marL="0" indent="0">
              <a:lnSpc>
                <a:spcPct val="160000"/>
              </a:lnSpc>
              <a:buNone/>
            </a:pPr>
            <a:r>
              <a:rPr lang="en-US" sz="2400" dirty="0">
                <a:latin typeface="Arial" panose="020B0604020202020204" pitchFamily="34" charset="0"/>
                <a:cs typeface="Arial" panose="020B0604020202020204" pitchFamily="34" charset="0"/>
              </a:rPr>
              <a:t>	-	</a:t>
            </a:r>
            <a:r>
              <a:rPr lang="en-US" sz="2400" b="1" dirty="0">
                <a:latin typeface="Arial" panose="020B0604020202020204" pitchFamily="34" charset="0"/>
                <a:cs typeface="Arial" panose="020B0604020202020204" pitchFamily="34" charset="0"/>
              </a:rPr>
              <a:t>Table per Type (TPT) : </a:t>
            </a:r>
            <a:r>
              <a:rPr lang="en-US" sz="2400" dirty="0" err="1">
                <a:latin typeface="Arial" panose="020B0604020202020204" pitchFamily="34" charset="0"/>
                <a:cs typeface="Arial" panose="020B0604020202020204" pitchFamily="34" charset="0"/>
              </a:rPr>
              <a:t>Tạo</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mỗi</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bảng</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cho</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tùng</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lớp</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trong</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phân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cấp</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kế</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thừa</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tạo</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bảng</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cho</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cả</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lớp</a:t>
            </a:r>
            <a:r>
              <a:rPr lang="en-US" sz="2400" dirty="0">
                <a:latin typeface="Arial" panose="020B0604020202020204" pitchFamily="34" charset="0"/>
                <a:cs typeface="Arial" panose="020B0604020202020204" pitchFamily="34" charset="0"/>
              </a:rPr>
              <a:t> cha </a:t>
            </a:r>
            <a:r>
              <a:rPr lang="en-US" sz="2400" dirty="0" err="1">
                <a:latin typeface="Arial" panose="020B0604020202020204" pitchFamily="34" charset="0"/>
                <a:cs typeface="Arial" panose="020B0604020202020204" pitchFamily="34" charset="0"/>
              </a:rPr>
              <a:t>và</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lớp</a:t>
            </a:r>
            <a:r>
              <a:rPr lang="en-US" sz="2400" dirty="0">
                <a:latin typeface="Arial" panose="020B0604020202020204" pitchFamily="34" charset="0"/>
                <a:cs typeface="Arial" panose="020B0604020202020204" pitchFamily="34" charset="0"/>
              </a:rPr>
              <a:t> con).</a:t>
            </a:r>
          </a:p>
          <a:p>
            <a:pPr marL="0" indent="0">
              <a:lnSpc>
                <a:spcPct val="160000"/>
              </a:lnSpc>
              <a:buNone/>
            </a:pPr>
            <a:r>
              <a:rPr lang="en-US" sz="2400" dirty="0">
                <a:latin typeface="Arial" panose="020B0604020202020204" pitchFamily="34" charset="0"/>
                <a:cs typeface="Arial" panose="020B0604020202020204" pitchFamily="34" charset="0"/>
              </a:rPr>
              <a:t>	-	</a:t>
            </a:r>
            <a:r>
              <a:rPr lang="en-US" sz="2400" b="1" dirty="0">
                <a:latin typeface="Arial" panose="020B0604020202020204" pitchFamily="34" charset="0"/>
                <a:cs typeface="Arial" panose="020B0604020202020204" pitchFamily="34" charset="0"/>
              </a:rPr>
              <a:t>Table per Concrete (TPC) : </a:t>
            </a:r>
            <a:r>
              <a:rPr lang="en-US" sz="2400" dirty="0" err="1">
                <a:latin typeface="Arial" panose="020B0604020202020204" pitchFamily="34" charset="0"/>
                <a:cs typeface="Arial" panose="020B0604020202020204" pitchFamily="34" charset="0"/>
              </a:rPr>
              <a:t>Tạo</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mỗi</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bảng</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cho</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từng</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lớp</a:t>
            </a:r>
            <a:r>
              <a:rPr lang="en-US" sz="2400" dirty="0">
                <a:latin typeface="Arial" panose="020B0604020202020204" pitchFamily="34" charset="0"/>
                <a:cs typeface="Arial" panose="020B0604020202020204" pitchFamily="34" charset="0"/>
              </a:rPr>
              <a:t> con 		</a:t>
            </a:r>
            <a:r>
              <a:rPr lang="en-US" sz="2400" dirty="0" err="1">
                <a:latin typeface="Arial" panose="020B0604020202020204" pitchFamily="34" charset="0"/>
                <a:cs typeface="Arial" panose="020B0604020202020204" pitchFamily="34" charset="0"/>
              </a:rPr>
              <a:t>trong</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phân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cấp</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kế</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thừa</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nhưn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không</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tạo</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bảng</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cho</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lớp</a:t>
            </a:r>
            <a:r>
              <a:rPr lang="en-US" sz="2400" dirty="0">
                <a:latin typeface="Arial" panose="020B0604020202020204" pitchFamily="34" charset="0"/>
                <a:cs typeface="Arial" panose="020B0604020202020204" pitchFamily="34" charset="0"/>
              </a:rPr>
              <a:t> cha, 		</a:t>
            </a:r>
            <a:r>
              <a:rPr lang="en-US" sz="2400" dirty="0" err="1">
                <a:latin typeface="Arial" panose="020B0604020202020204" pitchFamily="34" charset="0"/>
                <a:cs typeface="Arial" panose="020B0604020202020204" pitchFamily="34" charset="0"/>
              </a:rPr>
              <a:t>các</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thuộc</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tính</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của</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lớp</a:t>
            </a:r>
            <a:r>
              <a:rPr lang="en-US" sz="2400" dirty="0">
                <a:latin typeface="Arial" panose="020B0604020202020204" pitchFamily="34" charset="0"/>
                <a:cs typeface="Arial" panose="020B0604020202020204" pitchFamily="34" charset="0"/>
              </a:rPr>
              <a:t> cha </a:t>
            </a:r>
            <a:r>
              <a:rPr lang="en-US" sz="2400" dirty="0" err="1">
                <a:latin typeface="Arial" panose="020B0604020202020204" pitchFamily="34" charset="0"/>
                <a:cs typeface="Arial" panose="020B0604020202020204" pitchFamily="34" charset="0"/>
              </a:rPr>
              <a:t>sẽ</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là</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một</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phần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của</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mỗi</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bảng</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lớp</a:t>
            </a:r>
            <a:r>
              <a:rPr lang="en-US" sz="2400" dirty="0">
                <a:latin typeface="Arial" panose="020B0604020202020204" pitchFamily="34" charset="0"/>
                <a:cs typeface="Arial" panose="020B0604020202020204" pitchFamily="34" charset="0"/>
              </a:rPr>
              <a:t> 		con.</a:t>
            </a:r>
            <a:endParaRPr lang="en-GB"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1083346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5E27C7C-4B68-4BBC-BF36-8959D8493E4A}"/>
              </a:ext>
            </a:extLst>
          </p:cNvPr>
          <p:cNvSpPr>
            <a:spLocks noGrp="1"/>
          </p:cNvSpPr>
          <p:nvPr>
            <p:ph type="title"/>
          </p:nvPr>
        </p:nvSpPr>
        <p:spPr/>
        <p:txBody>
          <a:bodyPr>
            <a:normAutofit/>
          </a:bodyPr>
          <a:lstStyle/>
          <a:p>
            <a:r>
              <a:rPr lang="en-US" sz="5400" b="1" dirty="0" err="1">
                <a:latin typeface="Arial" panose="020B0604020202020204" pitchFamily="34" charset="0"/>
                <a:cs typeface="Arial" panose="020B0604020202020204" pitchFamily="34" charset="0"/>
              </a:rPr>
              <a:t>Tìm</a:t>
            </a:r>
            <a:r>
              <a:rPr lang="en-US" sz="5400" b="1" dirty="0">
                <a:latin typeface="Arial" panose="020B0604020202020204" pitchFamily="34" charset="0"/>
                <a:cs typeface="Arial" panose="020B0604020202020204" pitchFamily="34" charset="0"/>
              </a:rPr>
              <a:t> </a:t>
            </a:r>
            <a:r>
              <a:rPr lang="en-US" sz="5400" b="1" dirty="0" err="1">
                <a:latin typeface="Arial" panose="020B0604020202020204" pitchFamily="34" charset="0"/>
                <a:cs typeface="Arial" panose="020B0604020202020204" pitchFamily="34" charset="0"/>
              </a:rPr>
              <a:t>hiểu</a:t>
            </a:r>
            <a:r>
              <a:rPr lang="en-US" sz="5400" b="1" dirty="0">
                <a:latin typeface="Arial" panose="020B0604020202020204" pitchFamily="34" charset="0"/>
                <a:cs typeface="Arial" panose="020B0604020202020204" pitchFamily="34" charset="0"/>
              </a:rPr>
              <a:t> </a:t>
            </a:r>
            <a:r>
              <a:rPr lang="en-US" sz="5400" b="1" dirty="0" err="1">
                <a:latin typeface="Arial" panose="020B0604020202020204" pitchFamily="34" charset="0"/>
                <a:cs typeface="Arial" panose="020B0604020202020204" pitchFamily="34" charset="0"/>
              </a:rPr>
              <a:t>về</a:t>
            </a:r>
            <a:r>
              <a:rPr lang="en-US" sz="5400" b="1" dirty="0">
                <a:latin typeface="Arial" panose="020B0604020202020204" pitchFamily="34" charset="0"/>
                <a:cs typeface="Arial" panose="020B0604020202020204" pitchFamily="34" charset="0"/>
              </a:rPr>
              <a:t> code-first</a:t>
            </a:r>
          </a:p>
        </p:txBody>
      </p:sp>
      <p:sp>
        <p:nvSpPr>
          <p:cNvPr id="7" name="Slide Number Placeholder 5">
            <a:extLst>
              <a:ext uri="{FF2B5EF4-FFF2-40B4-BE49-F238E27FC236}">
                <a16:creationId xmlns:a16="http://schemas.microsoft.com/office/drawing/2014/main" id="{4ECDE54D-4BD2-4764-A36A-8487DB61E7A6}"/>
              </a:ext>
            </a:extLst>
          </p:cNvPr>
          <p:cNvSpPr>
            <a:spLocks noGrp="1"/>
          </p:cNvSpPr>
          <p:nvPr>
            <p:ph type="sldNum" sz="quarter" idx="12"/>
          </p:nvPr>
        </p:nvSpPr>
        <p:spPr>
          <a:xfrm>
            <a:off x="8610600" y="6356350"/>
            <a:ext cx="2743200" cy="365125"/>
          </a:xfrm>
        </p:spPr>
        <p:txBody>
          <a:bodyPr/>
          <a:lstStyle/>
          <a:p>
            <a:fld id="{D8DA9DAA-006C-4F4B-980E-E3DF019B24E2}" type="slidenum">
              <a:rPr lang="en-US" b="1" cap="all" spc="100" smtClean="0">
                <a:solidFill>
                  <a:schemeClr val="accent2"/>
                </a:solidFill>
                <a:latin typeface="Arial" panose="020B0604020202020204" pitchFamily="34" charset="0"/>
                <a:cs typeface="Arial" panose="020B0604020202020204" pitchFamily="34" charset="0"/>
              </a:rPr>
              <a:t>49</a:t>
            </a:fld>
            <a:endParaRPr lang="en-US" b="1" cap="all" spc="100" dirty="0">
              <a:solidFill>
                <a:schemeClr val="accent2"/>
              </a:solidFill>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786530E8-D960-49B6-BBF8-5679A76DA0B4}"/>
              </a:ext>
            </a:extLst>
          </p:cNvPr>
          <p:cNvSpPr>
            <a:spLocks noGrp="1"/>
          </p:cNvSpPr>
          <p:nvPr>
            <p:ph idx="1"/>
          </p:nvPr>
        </p:nvSpPr>
        <p:spPr/>
        <p:txBody>
          <a:bodyPr>
            <a:normAutofit/>
          </a:bodyPr>
          <a:lstStyle/>
          <a:p>
            <a:pPr>
              <a:lnSpc>
                <a:spcPct val="160000"/>
              </a:lnSpc>
              <a:buFont typeface="Wingdings" panose="05000000000000000000" pitchFamily="2" charset="2"/>
              <a:buChar char="v"/>
            </a:pPr>
            <a:r>
              <a:rPr lang="en-US" sz="2400" b="1" dirty="0">
                <a:latin typeface="Arial" panose="020B0604020202020204" pitchFamily="34" charset="0"/>
                <a:cs typeface="Arial" panose="020B0604020202020204" pitchFamily="34" charset="0"/>
              </a:rPr>
              <a:t>Seed Data </a:t>
            </a:r>
            <a:r>
              <a:rPr lang="en-US" sz="2400" b="1" dirty="0" err="1">
                <a:latin typeface="Arial" panose="020B0604020202020204" pitchFamily="34" charset="0"/>
                <a:cs typeface="Arial" panose="020B0604020202020204" pitchFamily="34" charset="0"/>
              </a:rPr>
              <a:t>trong</a:t>
            </a:r>
            <a:r>
              <a:rPr lang="en-US" sz="2400" b="1" dirty="0">
                <a:latin typeface="Arial" panose="020B0604020202020204" pitchFamily="34" charset="0"/>
                <a:cs typeface="Arial" panose="020B0604020202020204" pitchFamily="34" charset="0"/>
              </a:rPr>
              <a:t> code-first :</a:t>
            </a:r>
          </a:p>
          <a:p>
            <a:pPr marL="0" indent="0">
              <a:lnSpc>
                <a:spcPct val="160000"/>
              </a:lnSpc>
              <a:buNone/>
            </a:pPr>
            <a:r>
              <a:rPr lang="en-US" sz="2400" dirty="0">
                <a:latin typeface="Arial" panose="020B0604020202020204" pitchFamily="34" charset="0"/>
                <a:cs typeface="Arial" panose="020B0604020202020204" pitchFamily="34" charset="0"/>
              </a:rPr>
              <a:t>	-	</a:t>
            </a:r>
            <a:r>
              <a:rPr lang="en-US" sz="2400" b="1" dirty="0" err="1">
                <a:latin typeface="Arial" panose="020B0604020202020204" pitchFamily="34" charset="0"/>
                <a:cs typeface="Arial" panose="020B0604020202020204" pitchFamily="34" charset="0"/>
              </a:rPr>
              <a:t>Khái</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niệm</a:t>
            </a:r>
            <a:r>
              <a:rPr lang="en-US" sz="2400" b="1" dirty="0">
                <a:latin typeface="Arial" panose="020B0604020202020204" pitchFamily="34" charset="0"/>
                <a:cs typeface="Arial" panose="020B0604020202020204" pitchFamily="34" charset="0"/>
              </a:rPr>
              <a:t>: </a:t>
            </a:r>
            <a:r>
              <a:rPr lang="en-US" sz="2400" dirty="0">
                <a:latin typeface="Arial" panose="020B0604020202020204" pitchFamily="34" charset="0"/>
                <a:cs typeface="Arial" panose="020B0604020202020204" pitchFamily="34" charset="0"/>
              </a:rPr>
              <a:t>Seed Data </a:t>
            </a:r>
            <a:r>
              <a:rPr lang="en-US" sz="2400" dirty="0" err="1">
                <a:latin typeface="Arial" panose="020B0604020202020204" pitchFamily="34" charset="0"/>
                <a:cs typeface="Arial" panose="020B0604020202020204" pitchFamily="34" charset="0"/>
              </a:rPr>
              <a:t>dùng</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để</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chèn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dữ</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liệu</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vào</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các</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bảng</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cơ</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sở</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dữ</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liệu</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trong</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quá</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trình</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khởi</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tạo</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cơ</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sở</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dữ</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liệu</a:t>
            </a:r>
            <a:r>
              <a:rPr lang="en-US" sz="2400" dirty="0">
                <a:latin typeface="Arial" panose="020B0604020202020204" pitchFamily="34" charset="0"/>
                <a:cs typeface="Arial" panose="020B0604020202020204" pitchFamily="34" charset="0"/>
              </a:rPr>
              <a:t>.</a:t>
            </a:r>
          </a:p>
          <a:p>
            <a:pPr marL="0" indent="0">
              <a:lnSpc>
                <a:spcPct val="160000"/>
              </a:lnSpc>
              <a:buNone/>
            </a:pPr>
            <a:r>
              <a:rPr lang="en-US" sz="2400" dirty="0">
                <a:latin typeface="Arial" panose="020B0604020202020204" pitchFamily="34" charset="0"/>
                <a:cs typeface="Arial" panose="020B0604020202020204" pitchFamily="34" charset="0"/>
              </a:rPr>
              <a:t>	-	</a:t>
            </a:r>
            <a:r>
              <a:rPr lang="en-US" sz="2400" b="1" dirty="0" err="1">
                <a:latin typeface="Arial" panose="020B0604020202020204" pitchFamily="34" charset="0"/>
                <a:cs typeface="Arial" panose="020B0604020202020204" pitchFamily="34" charset="0"/>
              </a:rPr>
              <a:t>Áp</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dụng</a:t>
            </a:r>
            <a:r>
              <a:rPr lang="en-US" sz="2400" b="1" dirty="0">
                <a:latin typeface="Arial" panose="020B0604020202020204" pitchFamily="34" charset="0"/>
                <a:cs typeface="Arial" panose="020B0604020202020204" pitchFamily="34" charset="0"/>
              </a:rPr>
              <a:t>:</a:t>
            </a:r>
            <a:endParaRPr lang="en-GB" sz="2400" b="1"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E6198629-D47B-4A25-9D73-46C4E9F9DBD7}"/>
              </a:ext>
            </a:extLst>
          </p:cNvPr>
          <p:cNvPicPr>
            <a:picLocks noChangeAspect="1"/>
          </p:cNvPicPr>
          <p:nvPr/>
        </p:nvPicPr>
        <p:blipFill>
          <a:blip r:embed="rId2"/>
          <a:stretch>
            <a:fillRect/>
          </a:stretch>
        </p:blipFill>
        <p:spPr>
          <a:xfrm>
            <a:off x="2575214" y="4450357"/>
            <a:ext cx="7264111" cy="2271118"/>
          </a:xfrm>
          <a:prstGeom prst="rect">
            <a:avLst/>
          </a:prstGeom>
        </p:spPr>
      </p:pic>
    </p:spTree>
    <p:extLst>
      <p:ext uri="{BB962C8B-B14F-4D97-AF65-F5344CB8AC3E}">
        <p14:creationId xmlns:p14="http://schemas.microsoft.com/office/powerpoint/2010/main" val="34983657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5E27C7C-4B68-4BBC-BF36-8959D8493E4A}"/>
              </a:ext>
            </a:extLst>
          </p:cNvPr>
          <p:cNvSpPr>
            <a:spLocks noGrp="1"/>
          </p:cNvSpPr>
          <p:nvPr>
            <p:ph type="title"/>
          </p:nvPr>
        </p:nvSpPr>
        <p:spPr/>
        <p:txBody>
          <a:bodyPr>
            <a:normAutofit/>
          </a:bodyPr>
          <a:lstStyle/>
          <a:p>
            <a:pPr marL="685800" indent="-685800">
              <a:buFont typeface="Wingdings" panose="05000000000000000000" pitchFamily="2" charset="2"/>
              <a:buChar char="v"/>
            </a:pPr>
            <a:r>
              <a:rPr lang="en-US" b="1" dirty="0" err="1">
                <a:latin typeface="Arial" panose="020B0604020202020204" pitchFamily="34" charset="0"/>
                <a:cs typeface="Arial" panose="020B0604020202020204" pitchFamily="34" charset="0"/>
              </a:rPr>
              <a:t>Sơ</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lượt</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về</a:t>
            </a:r>
            <a:r>
              <a:rPr lang="en-US" b="1" dirty="0">
                <a:latin typeface="Arial" panose="020B0604020202020204" pitchFamily="34" charset="0"/>
                <a:cs typeface="Arial" panose="020B0604020202020204" pitchFamily="34" charset="0"/>
              </a:rPr>
              <a:t> ERD</a:t>
            </a:r>
            <a:endParaRPr lang="en-US" sz="5400" b="1" dirty="0">
              <a:latin typeface="Arial" panose="020B0604020202020204" pitchFamily="34" charset="0"/>
              <a:cs typeface="Arial" panose="020B0604020202020204" pitchFamily="34" charset="0"/>
            </a:endParaRPr>
          </a:p>
        </p:txBody>
      </p:sp>
      <p:sp>
        <p:nvSpPr>
          <p:cNvPr id="9" name="Slide Number Placeholder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a:lstStyle/>
          <a:p>
            <a:pPr marL="171450" indent="-171450">
              <a:buFont typeface="Wingdings" panose="05000000000000000000" pitchFamily="2" charset="2"/>
              <a:buChar char="v"/>
            </a:pPr>
            <a:fld id="{D8DA9DAA-006C-4F4B-980E-E3DF019B24E2}" type="slidenum">
              <a:rPr lang="en-US" b="1" cap="all" spc="100" smtClean="0">
                <a:solidFill>
                  <a:schemeClr val="accent2"/>
                </a:solidFill>
                <a:latin typeface="Arial" panose="020B0604020202020204" pitchFamily="34" charset="0"/>
                <a:cs typeface="Arial" panose="020B0604020202020204" pitchFamily="34" charset="0"/>
              </a:rPr>
              <a:pPr marL="171450" indent="-171450">
                <a:buFont typeface="Wingdings" panose="05000000000000000000" pitchFamily="2" charset="2"/>
                <a:buChar char="v"/>
              </a:pPr>
              <a:t>5</a:t>
            </a:fld>
            <a:endParaRPr lang="en-US" b="1" cap="all" spc="100" dirty="0">
              <a:solidFill>
                <a:schemeClr val="accent2"/>
              </a:solidFill>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CB5827D5-9AA2-40C8-AA77-DDC4F9528C77}"/>
              </a:ext>
            </a:extLst>
          </p:cNvPr>
          <p:cNvSpPr>
            <a:spLocks noGrp="1"/>
          </p:cNvSpPr>
          <p:nvPr>
            <p:ph idx="1"/>
          </p:nvPr>
        </p:nvSpPr>
        <p:spPr/>
        <p:txBody>
          <a:bodyPr>
            <a:normAutofit/>
          </a:bodyPr>
          <a:lstStyle/>
          <a:p>
            <a:pPr>
              <a:lnSpc>
                <a:spcPct val="150000"/>
              </a:lnSpc>
              <a:buFont typeface="Wingdings" panose="05000000000000000000" pitchFamily="2" charset="2"/>
              <a:buChar char="v"/>
            </a:pPr>
            <a:r>
              <a:rPr lang="en-US" sz="2400" b="1" dirty="0">
                <a:latin typeface="Arial" panose="020B0604020202020204" pitchFamily="34" charset="0"/>
                <a:cs typeface="Arial" panose="020B0604020202020204" pitchFamily="34" charset="0"/>
              </a:rPr>
              <a:t>ERD </a:t>
            </a:r>
            <a:r>
              <a:rPr lang="en-US" sz="2400" b="1" dirty="0" err="1">
                <a:latin typeface="Arial" panose="020B0604020202020204" pitchFamily="34" charset="0"/>
                <a:cs typeface="Arial" panose="020B0604020202020204" pitchFamily="34" charset="0"/>
              </a:rPr>
              <a:t>giúp</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phân</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tích</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hệ</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thống</a:t>
            </a:r>
            <a:r>
              <a:rPr lang="en-US" sz="2400" b="1" dirty="0">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Việc</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đọc</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hiểu</a:t>
            </a:r>
            <a:r>
              <a:rPr lang="en-US" sz="2400" dirty="0">
                <a:latin typeface="Arial" panose="020B0604020202020204" pitchFamily="34" charset="0"/>
                <a:cs typeface="Arial" panose="020B0604020202020204" pitchFamily="34" charset="0"/>
              </a:rPr>
              <a:t> ERD </a:t>
            </a:r>
            <a:r>
              <a:rPr lang="en-US" sz="2400" dirty="0" err="1">
                <a:latin typeface="Arial" panose="020B0604020202020204" pitchFamily="34" charset="0"/>
                <a:cs typeface="Arial" panose="020B0604020202020204" pitchFamily="34" charset="0"/>
              </a:rPr>
              <a:t>của</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hệ</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thống</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là</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cách</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hiệu</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quả</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để</a:t>
            </a:r>
            <a:r>
              <a:rPr lang="en-US" sz="2400" dirty="0">
                <a:latin typeface="Arial" panose="020B0604020202020204" pitchFamily="34" charset="0"/>
                <a:cs typeface="Arial" panose="020B0604020202020204" pitchFamily="34" charset="0"/>
              </a:rPr>
              <a:t> ta </a:t>
            </a:r>
            <a:r>
              <a:rPr lang="en-US" sz="2400" dirty="0" err="1">
                <a:latin typeface="Arial" panose="020B0604020202020204" pitchFamily="34" charset="0"/>
                <a:cs typeface="Arial" panose="020B0604020202020204" pitchFamily="34" charset="0"/>
              </a:rPr>
              <a:t>nắm</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được</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tổng</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quan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các</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đối</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tượng</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và</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chức</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năng</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của</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chúng</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với</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nhau</a:t>
            </a:r>
            <a:r>
              <a:rPr lang="en-US" sz="2400" dirty="0">
                <a:latin typeface="Arial" panose="020B0604020202020204" pitchFamily="34" charset="0"/>
                <a:cs typeface="Arial" panose="020B0604020202020204" pitchFamily="34" charset="0"/>
              </a:rPr>
              <a:t>.</a:t>
            </a:r>
          </a:p>
          <a:p>
            <a:pPr>
              <a:lnSpc>
                <a:spcPct val="150000"/>
              </a:lnSpc>
              <a:buFont typeface="Wingdings" panose="05000000000000000000" pitchFamily="2" charset="2"/>
              <a:buChar char="v"/>
            </a:pPr>
            <a:r>
              <a:rPr lang="en-US" sz="2400" b="1" dirty="0">
                <a:latin typeface="Arial" panose="020B0604020202020204" pitchFamily="34" charset="0"/>
                <a:cs typeface="Arial" panose="020B0604020202020204" pitchFamily="34" charset="0"/>
              </a:rPr>
              <a:t>ERD </a:t>
            </a:r>
            <a:r>
              <a:rPr lang="en-US" sz="2400" b="1" dirty="0" err="1">
                <a:latin typeface="Arial" panose="020B0604020202020204" pitchFamily="34" charset="0"/>
                <a:cs typeface="Arial" panose="020B0604020202020204" pitchFamily="34" charset="0"/>
              </a:rPr>
              <a:t>giúp</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nắm</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rõ</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hơn</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về</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tầng</a:t>
            </a:r>
            <a:r>
              <a:rPr lang="en-US" sz="2400" b="1" dirty="0">
                <a:latin typeface="Arial" panose="020B0604020202020204" pitchFamily="34" charset="0"/>
                <a:cs typeface="Arial" panose="020B0604020202020204" pitchFamily="34" charset="0"/>
              </a:rPr>
              <a:t> Database: </a:t>
            </a:r>
            <a:r>
              <a:rPr lang="en-US" sz="2400" dirty="0" err="1">
                <a:latin typeface="Arial" panose="020B0604020202020204" pitchFamily="34" charset="0"/>
                <a:cs typeface="Arial" panose="020B0604020202020204" pitchFamily="34" charset="0"/>
              </a:rPr>
              <a:t>Việc</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thể</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hiện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các</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bảng</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và</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các</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mối</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quan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hệ</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bằng</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hình</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vẽ</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giúp</a:t>
            </a:r>
            <a:r>
              <a:rPr lang="en-US" sz="2400" dirty="0">
                <a:latin typeface="Arial" panose="020B0604020202020204" pitchFamily="34" charset="0"/>
                <a:cs typeface="Arial" panose="020B0604020202020204" pitchFamily="34" charset="0"/>
              </a:rPr>
              <a:t> ta </a:t>
            </a:r>
            <a:r>
              <a:rPr lang="en-US" sz="2400" dirty="0" err="1">
                <a:latin typeface="Arial" panose="020B0604020202020204" pitchFamily="34" charset="0"/>
                <a:cs typeface="Arial" panose="020B0604020202020204" pitchFamily="34" charset="0"/>
              </a:rPr>
              <a:t>dễ</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dàng</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hiểu</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được</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cấu</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trúc</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của</a:t>
            </a:r>
            <a:r>
              <a:rPr lang="en-US" sz="2400" dirty="0">
                <a:latin typeface="Arial" panose="020B0604020202020204" pitchFamily="34" charset="0"/>
                <a:cs typeface="Arial" panose="020B0604020202020204" pitchFamily="34" charset="0"/>
              </a:rPr>
              <a:t> database </a:t>
            </a:r>
            <a:r>
              <a:rPr lang="en-US" sz="2400" dirty="0" err="1">
                <a:latin typeface="Arial" panose="020B0604020202020204" pitchFamily="34" charset="0"/>
                <a:cs typeface="Arial" panose="020B0604020202020204" pitchFamily="34" charset="0"/>
              </a:rPr>
              <a:t>hoặc</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dễ</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dàng</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phát</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hiện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ra</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những</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điểm</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không</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hợp</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lý</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hoặc</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dư</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thừa</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giữa</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các</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bảng</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với</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nhau</a:t>
            </a:r>
            <a:r>
              <a:rPr lang="en-US" sz="2400" dirty="0">
                <a:latin typeface="Arial" panose="020B0604020202020204" pitchFamily="34" charset="0"/>
                <a:cs typeface="Arial" panose="020B0604020202020204" pitchFamily="34" charset="0"/>
              </a:rPr>
              <a:t>.</a:t>
            </a:r>
            <a:endParaRPr lang="en-GB"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456913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5E27C7C-4B68-4BBC-BF36-8959D8493E4A}"/>
              </a:ext>
            </a:extLst>
          </p:cNvPr>
          <p:cNvSpPr>
            <a:spLocks noGrp="1"/>
          </p:cNvSpPr>
          <p:nvPr>
            <p:ph type="title"/>
          </p:nvPr>
        </p:nvSpPr>
        <p:spPr/>
        <p:txBody>
          <a:bodyPr>
            <a:normAutofit/>
          </a:bodyPr>
          <a:lstStyle/>
          <a:p>
            <a:r>
              <a:rPr lang="en-US" sz="5400" b="1" dirty="0" err="1">
                <a:latin typeface="Arial" panose="020B0604020202020204" pitchFamily="34" charset="0"/>
                <a:cs typeface="Arial" panose="020B0604020202020204" pitchFamily="34" charset="0"/>
              </a:rPr>
              <a:t>Tìm</a:t>
            </a:r>
            <a:r>
              <a:rPr lang="en-US" sz="5400" b="1" dirty="0">
                <a:latin typeface="Arial" panose="020B0604020202020204" pitchFamily="34" charset="0"/>
                <a:cs typeface="Arial" panose="020B0604020202020204" pitchFamily="34" charset="0"/>
              </a:rPr>
              <a:t> </a:t>
            </a:r>
            <a:r>
              <a:rPr lang="en-US" sz="5400" b="1" dirty="0" err="1">
                <a:latin typeface="Arial" panose="020B0604020202020204" pitchFamily="34" charset="0"/>
                <a:cs typeface="Arial" panose="020B0604020202020204" pitchFamily="34" charset="0"/>
              </a:rPr>
              <a:t>hiểu</a:t>
            </a:r>
            <a:r>
              <a:rPr lang="en-US" sz="5400" b="1" dirty="0">
                <a:latin typeface="Arial" panose="020B0604020202020204" pitchFamily="34" charset="0"/>
                <a:cs typeface="Arial" panose="020B0604020202020204" pitchFamily="34" charset="0"/>
              </a:rPr>
              <a:t> </a:t>
            </a:r>
            <a:r>
              <a:rPr lang="en-US" sz="5400" b="1" dirty="0" err="1">
                <a:latin typeface="Arial" panose="020B0604020202020204" pitchFamily="34" charset="0"/>
                <a:cs typeface="Arial" panose="020B0604020202020204" pitchFamily="34" charset="0"/>
              </a:rPr>
              <a:t>về</a:t>
            </a:r>
            <a:r>
              <a:rPr lang="en-US" sz="5400" b="1" dirty="0">
                <a:latin typeface="Arial" panose="020B0604020202020204" pitchFamily="34" charset="0"/>
                <a:cs typeface="Arial" panose="020B0604020202020204" pitchFamily="34" charset="0"/>
              </a:rPr>
              <a:t> code-first</a:t>
            </a:r>
          </a:p>
        </p:txBody>
      </p:sp>
      <p:sp>
        <p:nvSpPr>
          <p:cNvPr id="7" name="Slide Number Placeholder 5">
            <a:extLst>
              <a:ext uri="{FF2B5EF4-FFF2-40B4-BE49-F238E27FC236}">
                <a16:creationId xmlns:a16="http://schemas.microsoft.com/office/drawing/2014/main" id="{4ECDE54D-4BD2-4764-A36A-8487DB61E7A6}"/>
              </a:ext>
            </a:extLst>
          </p:cNvPr>
          <p:cNvSpPr>
            <a:spLocks noGrp="1"/>
          </p:cNvSpPr>
          <p:nvPr>
            <p:ph type="sldNum" sz="quarter" idx="12"/>
          </p:nvPr>
        </p:nvSpPr>
        <p:spPr>
          <a:xfrm>
            <a:off x="8610600" y="6356350"/>
            <a:ext cx="2743200" cy="365125"/>
          </a:xfrm>
        </p:spPr>
        <p:txBody>
          <a:bodyPr/>
          <a:lstStyle/>
          <a:p>
            <a:fld id="{D8DA9DAA-006C-4F4B-980E-E3DF019B24E2}" type="slidenum">
              <a:rPr lang="en-US" b="1" cap="all" spc="100" smtClean="0">
                <a:solidFill>
                  <a:schemeClr val="accent2"/>
                </a:solidFill>
                <a:latin typeface="Arial" panose="020B0604020202020204" pitchFamily="34" charset="0"/>
                <a:cs typeface="Arial" panose="020B0604020202020204" pitchFamily="34" charset="0"/>
              </a:rPr>
              <a:t>50</a:t>
            </a:fld>
            <a:endParaRPr lang="en-US" b="1" cap="all" spc="100" dirty="0">
              <a:solidFill>
                <a:schemeClr val="accent2"/>
              </a:solidFill>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786530E8-D960-49B6-BBF8-5679A76DA0B4}"/>
              </a:ext>
            </a:extLst>
          </p:cNvPr>
          <p:cNvSpPr>
            <a:spLocks noGrp="1"/>
          </p:cNvSpPr>
          <p:nvPr>
            <p:ph idx="1"/>
          </p:nvPr>
        </p:nvSpPr>
        <p:spPr/>
        <p:txBody>
          <a:bodyPr>
            <a:normAutofit/>
          </a:bodyPr>
          <a:lstStyle/>
          <a:p>
            <a:pPr>
              <a:lnSpc>
                <a:spcPct val="150000"/>
              </a:lnSpc>
              <a:buFont typeface="Wingdings" panose="05000000000000000000" pitchFamily="2" charset="2"/>
              <a:buChar char="v"/>
            </a:pPr>
            <a:r>
              <a:rPr lang="en-US" sz="2400" b="1" dirty="0">
                <a:latin typeface="Arial" panose="020B0604020202020204" pitchFamily="34" charset="0"/>
                <a:cs typeface="Arial" panose="020B0604020202020204" pitchFamily="34" charset="0"/>
              </a:rPr>
              <a:t>Cascade delete </a:t>
            </a:r>
            <a:r>
              <a:rPr lang="en-US" sz="2400" b="1" dirty="0" err="1">
                <a:latin typeface="Arial" panose="020B0604020202020204" pitchFamily="34" charset="0"/>
                <a:cs typeface="Arial" panose="020B0604020202020204" pitchFamily="34" charset="0"/>
              </a:rPr>
              <a:t>trong</a:t>
            </a:r>
            <a:r>
              <a:rPr lang="en-US" sz="2400" b="1" dirty="0">
                <a:latin typeface="Arial" panose="020B0604020202020204" pitchFamily="34" charset="0"/>
                <a:cs typeface="Arial" panose="020B0604020202020204" pitchFamily="34" charset="0"/>
              </a:rPr>
              <a:t> Code-first:</a:t>
            </a:r>
          </a:p>
          <a:p>
            <a:pPr marL="0" indent="0">
              <a:lnSpc>
                <a:spcPct val="150000"/>
              </a:lnSpc>
              <a:buNone/>
            </a:pPr>
            <a:r>
              <a:rPr lang="en-US" sz="2400" dirty="0">
                <a:latin typeface="Arial" panose="020B0604020202020204" pitchFamily="34" charset="0"/>
                <a:cs typeface="Arial" panose="020B0604020202020204" pitchFamily="34" charset="0"/>
              </a:rPr>
              <a:t>	-	</a:t>
            </a:r>
            <a:r>
              <a:rPr lang="en-US" sz="2400" b="1" dirty="0" err="1">
                <a:latin typeface="Arial" panose="020B0604020202020204" pitchFamily="34" charset="0"/>
                <a:cs typeface="Arial" panose="020B0604020202020204" pitchFamily="34" charset="0"/>
              </a:rPr>
              <a:t>Khái</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niệm</a:t>
            </a:r>
            <a:r>
              <a:rPr lang="en-US" sz="2400" b="1" dirty="0">
                <a:latin typeface="Arial" panose="020B0604020202020204" pitchFamily="34" charset="0"/>
                <a:cs typeface="Arial" panose="020B0604020202020204" pitchFamily="34" charset="0"/>
              </a:rPr>
              <a:t>: </a:t>
            </a:r>
            <a:r>
              <a:rPr lang="en-US" sz="2400" dirty="0">
                <a:latin typeface="Arial" panose="020B0604020202020204" pitchFamily="34" charset="0"/>
                <a:cs typeface="Arial" panose="020B0604020202020204" pitchFamily="34" charset="0"/>
              </a:rPr>
              <a:t>Cascade delete </a:t>
            </a:r>
            <a:r>
              <a:rPr lang="en-US" sz="2400" dirty="0" err="1">
                <a:latin typeface="Arial" panose="020B0604020202020204" pitchFamily="34" charset="0"/>
                <a:cs typeface="Arial" panose="020B0604020202020204" pitchFamily="34" charset="0"/>
              </a:rPr>
              <a:t>sẽ</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tự</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động</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xoá</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các</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bảng</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ghi</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phụ</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thuộc</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hoặc</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thiết</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lập</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các</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cột</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khoá</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ngoại</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thành</a:t>
            </a:r>
            <a:r>
              <a:rPr lang="en-US" sz="2400" dirty="0">
                <a:latin typeface="Arial" panose="020B0604020202020204" pitchFamily="34" charset="0"/>
                <a:cs typeface="Arial" panose="020B0604020202020204" pitchFamily="34" charset="0"/>
              </a:rPr>
              <a:t> null </a:t>
            </a:r>
            <a:r>
              <a:rPr lang="en-US" sz="2400" dirty="0" err="1">
                <a:latin typeface="Arial" panose="020B0604020202020204" pitchFamily="34" charset="0"/>
                <a:cs typeface="Arial" panose="020B0604020202020204" pitchFamily="34" charset="0"/>
              </a:rPr>
              <a:t>khi</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bảng</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ghi</a:t>
            </a:r>
            <a:r>
              <a:rPr lang="en-US" sz="2400" dirty="0">
                <a:latin typeface="Arial" panose="020B0604020202020204" pitchFamily="34" charset="0"/>
                <a:cs typeface="Arial" panose="020B0604020202020204" pitchFamily="34" charset="0"/>
              </a:rPr>
              <a:t> cha </a:t>
            </a:r>
            <a:r>
              <a:rPr lang="en-US" sz="2400" dirty="0" err="1">
                <a:latin typeface="Arial" panose="020B0604020202020204" pitchFamily="34" charset="0"/>
                <a:cs typeface="Arial" panose="020B0604020202020204" pitchFamily="34" charset="0"/>
              </a:rPr>
              <a:t>bị</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xoá</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trong</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cơ</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sở</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dữ</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liệu</a:t>
            </a:r>
            <a:r>
              <a:rPr lang="en-US" sz="2400" dirty="0">
                <a:latin typeface="Arial" panose="020B0604020202020204" pitchFamily="34" charset="0"/>
                <a:cs typeface="Arial" panose="020B0604020202020204" pitchFamily="34" charset="0"/>
              </a:rPr>
              <a:t>. Cascade delete </a:t>
            </a:r>
            <a:r>
              <a:rPr lang="en-US" sz="2400" dirty="0" err="1">
                <a:latin typeface="Arial" panose="020B0604020202020204" pitchFamily="34" charset="0"/>
                <a:cs typeface="Arial" panose="020B0604020202020204" pitchFamily="34" charset="0"/>
              </a:rPr>
              <a:t>được</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bật</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mặc</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định</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trong</a:t>
            </a:r>
            <a:r>
              <a:rPr lang="en-US" sz="2400" dirty="0">
                <a:latin typeface="Arial" panose="020B0604020202020204" pitchFamily="34" charset="0"/>
                <a:cs typeface="Arial" panose="020B0604020202020204" pitchFamily="34" charset="0"/>
              </a:rPr>
              <a:t> Entity framework.</a:t>
            </a:r>
            <a:endParaRPr lang="en-US"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0824122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5E27C7C-4B68-4BBC-BF36-8959D8493E4A}"/>
              </a:ext>
            </a:extLst>
          </p:cNvPr>
          <p:cNvSpPr>
            <a:spLocks noGrp="1"/>
          </p:cNvSpPr>
          <p:nvPr>
            <p:ph type="title"/>
          </p:nvPr>
        </p:nvSpPr>
        <p:spPr/>
        <p:txBody>
          <a:bodyPr>
            <a:normAutofit/>
          </a:bodyPr>
          <a:lstStyle/>
          <a:p>
            <a:r>
              <a:rPr lang="en-US" sz="5400" b="1" dirty="0" err="1">
                <a:latin typeface="Arial" panose="020B0604020202020204" pitchFamily="34" charset="0"/>
                <a:cs typeface="Arial" panose="020B0604020202020204" pitchFamily="34" charset="0"/>
              </a:rPr>
              <a:t>Tìm</a:t>
            </a:r>
            <a:r>
              <a:rPr lang="en-US" sz="5400" b="1" dirty="0">
                <a:latin typeface="Arial" panose="020B0604020202020204" pitchFamily="34" charset="0"/>
                <a:cs typeface="Arial" panose="020B0604020202020204" pitchFamily="34" charset="0"/>
              </a:rPr>
              <a:t> </a:t>
            </a:r>
            <a:r>
              <a:rPr lang="en-US" sz="5400" b="1" dirty="0" err="1">
                <a:latin typeface="Arial" panose="020B0604020202020204" pitchFamily="34" charset="0"/>
                <a:cs typeface="Arial" panose="020B0604020202020204" pitchFamily="34" charset="0"/>
              </a:rPr>
              <a:t>hiểu</a:t>
            </a:r>
            <a:r>
              <a:rPr lang="en-US" sz="5400" b="1" dirty="0">
                <a:latin typeface="Arial" panose="020B0604020202020204" pitchFamily="34" charset="0"/>
                <a:cs typeface="Arial" panose="020B0604020202020204" pitchFamily="34" charset="0"/>
              </a:rPr>
              <a:t> </a:t>
            </a:r>
            <a:r>
              <a:rPr lang="en-US" sz="5400" b="1" dirty="0" err="1">
                <a:latin typeface="Arial" panose="020B0604020202020204" pitchFamily="34" charset="0"/>
                <a:cs typeface="Arial" panose="020B0604020202020204" pitchFamily="34" charset="0"/>
              </a:rPr>
              <a:t>về</a:t>
            </a:r>
            <a:r>
              <a:rPr lang="en-US" sz="5400" b="1" dirty="0">
                <a:latin typeface="Arial" panose="020B0604020202020204" pitchFamily="34" charset="0"/>
                <a:cs typeface="Arial" panose="020B0604020202020204" pitchFamily="34" charset="0"/>
              </a:rPr>
              <a:t> code-first</a:t>
            </a:r>
          </a:p>
        </p:txBody>
      </p:sp>
      <p:sp>
        <p:nvSpPr>
          <p:cNvPr id="7" name="Slide Number Placeholder 5">
            <a:extLst>
              <a:ext uri="{FF2B5EF4-FFF2-40B4-BE49-F238E27FC236}">
                <a16:creationId xmlns:a16="http://schemas.microsoft.com/office/drawing/2014/main" id="{4ECDE54D-4BD2-4764-A36A-8487DB61E7A6}"/>
              </a:ext>
            </a:extLst>
          </p:cNvPr>
          <p:cNvSpPr>
            <a:spLocks noGrp="1"/>
          </p:cNvSpPr>
          <p:nvPr>
            <p:ph type="sldNum" sz="quarter" idx="12"/>
          </p:nvPr>
        </p:nvSpPr>
        <p:spPr>
          <a:xfrm>
            <a:off x="8610600" y="6356350"/>
            <a:ext cx="2743200" cy="365125"/>
          </a:xfrm>
        </p:spPr>
        <p:txBody>
          <a:bodyPr/>
          <a:lstStyle/>
          <a:p>
            <a:fld id="{D8DA9DAA-006C-4F4B-980E-E3DF019B24E2}" type="slidenum">
              <a:rPr lang="en-US" b="1" cap="all" spc="100" smtClean="0">
                <a:solidFill>
                  <a:schemeClr val="accent2"/>
                </a:solidFill>
                <a:latin typeface="Arial" panose="020B0604020202020204" pitchFamily="34" charset="0"/>
                <a:cs typeface="Arial" panose="020B0604020202020204" pitchFamily="34" charset="0"/>
              </a:rPr>
              <a:t>51</a:t>
            </a:fld>
            <a:endParaRPr lang="en-US" b="1" cap="all" spc="100" dirty="0">
              <a:solidFill>
                <a:schemeClr val="accent2"/>
              </a:solidFill>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786530E8-D960-49B6-BBF8-5679A76DA0B4}"/>
              </a:ext>
            </a:extLst>
          </p:cNvPr>
          <p:cNvSpPr>
            <a:spLocks noGrp="1"/>
          </p:cNvSpPr>
          <p:nvPr>
            <p:ph idx="1"/>
          </p:nvPr>
        </p:nvSpPr>
        <p:spPr/>
        <p:txBody>
          <a:bodyPr>
            <a:normAutofit/>
          </a:bodyPr>
          <a:lstStyle/>
          <a:p>
            <a:pPr>
              <a:buFont typeface="Wingdings" panose="05000000000000000000" pitchFamily="2" charset="2"/>
              <a:buChar char="v"/>
            </a:pPr>
            <a:r>
              <a:rPr lang="en-US" sz="2400" b="1" dirty="0">
                <a:latin typeface="Arial" panose="020B0604020202020204" pitchFamily="34" charset="0"/>
                <a:cs typeface="Arial" panose="020B0604020202020204" pitchFamily="34" charset="0"/>
              </a:rPr>
              <a:t>Attribute </a:t>
            </a:r>
            <a:r>
              <a:rPr lang="en-US" sz="2400" b="1" dirty="0" err="1">
                <a:latin typeface="Arial" panose="020B0604020202020204" pitchFamily="34" charset="0"/>
                <a:cs typeface="Arial" panose="020B0604020202020204" pitchFamily="34" charset="0"/>
              </a:rPr>
              <a:t>chú</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thích</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dử</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liệu</a:t>
            </a:r>
            <a:r>
              <a:rPr lang="en-US" sz="2400" b="1"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là</a:t>
            </a:r>
            <a:r>
              <a:rPr lang="en-US" sz="2400" dirty="0">
                <a:latin typeface="Arial" panose="020B0604020202020204" pitchFamily="34" charset="0"/>
                <a:cs typeface="Arial" panose="020B0604020202020204" pitchFamily="34" charset="0"/>
              </a:rPr>
              <a:t> 1 </a:t>
            </a:r>
            <a:r>
              <a:rPr lang="en-US" sz="2400" dirty="0" err="1">
                <a:latin typeface="Arial" panose="020B0604020202020204" pitchFamily="34" charset="0"/>
                <a:cs typeface="Arial" panose="020B0604020202020204" pitchFamily="34" charset="0"/>
              </a:rPr>
              <a:t>cấu</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hình</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dựa</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trên</a:t>
            </a:r>
            <a:r>
              <a:rPr lang="en-US" sz="2400" dirty="0">
                <a:latin typeface="Arial" panose="020B0604020202020204" pitchFamily="34" charset="0"/>
                <a:cs typeface="Arial" panose="020B0604020202020204" pitchFamily="34" charset="0"/>
              </a:rPr>
              <a:t> attribute </a:t>
            </a:r>
            <a:r>
              <a:rPr lang="en-US" sz="2400" dirty="0" err="1">
                <a:latin typeface="Arial" panose="020B0604020202020204" pitchFamily="34" charset="0"/>
                <a:cs typeface="Arial" panose="020B0604020202020204" pitchFamily="34" charset="0"/>
              </a:rPr>
              <a:t>đơn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giản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có</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thể</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áp</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dụng</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cho</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các</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lớp</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và</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thuộc</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tính</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của</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nó</a:t>
            </a:r>
            <a:r>
              <a:rPr lang="en-US" sz="2400" dirty="0">
                <a:latin typeface="Arial" panose="020B0604020202020204" pitchFamily="34" charset="0"/>
                <a:cs typeface="Arial" panose="020B0604020202020204" pitchFamily="34" charset="0"/>
              </a:rPr>
              <a:t>.</a:t>
            </a:r>
          </a:p>
          <a:p>
            <a:pPr>
              <a:lnSpc>
                <a:spcPct val="150000"/>
              </a:lnSpc>
              <a:buFont typeface="Wingdings" panose="05000000000000000000" pitchFamily="2" charset="2"/>
              <a:buChar char="v"/>
            </a:pPr>
            <a:endParaRPr lang="en-US" sz="20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FABD28CC-2540-487E-A249-66C9F8A992E4}"/>
              </a:ext>
            </a:extLst>
          </p:cNvPr>
          <p:cNvPicPr>
            <a:picLocks noChangeAspect="1"/>
          </p:cNvPicPr>
          <p:nvPr/>
        </p:nvPicPr>
        <p:blipFill>
          <a:blip r:embed="rId2"/>
          <a:stretch>
            <a:fillRect/>
          </a:stretch>
        </p:blipFill>
        <p:spPr>
          <a:xfrm>
            <a:off x="3581401" y="2732881"/>
            <a:ext cx="5295900" cy="3806031"/>
          </a:xfrm>
          <a:prstGeom prst="rect">
            <a:avLst/>
          </a:prstGeom>
        </p:spPr>
      </p:pic>
    </p:spTree>
    <p:extLst>
      <p:ext uri="{BB962C8B-B14F-4D97-AF65-F5344CB8AC3E}">
        <p14:creationId xmlns:p14="http://schemas.microsoft.com/office/powerpoint/2010/main" val="208795279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5E27C7C-4B68-4BBC-BF36-8959D8493E4A}"/>
              </a:ext>
            </a:extLst>
          </p:cNvPr>
          <p:cNvSpPr>
            <a:spLocks noGrp="1"/>
          </p:cNvSpPr>
          <p:nvPr>
            <p:ph type="title"/>
          </p:nvPr>
        </p:nvSpPr>
        <p:spPr/>
        <p:txBody>
          <a:bodyPr>
            <a:normAutofit/>
          </a:bodyPr>
          <a:lstStyle/>
          <a:p>
            <a:r>
              <a:rPr lang="en-US" sz="5400" b="1" dirty="0" err="1">
                <a:latin typeface="Arial" panose="020B0604020202020204" pitchFamily="34" charset="0"/>
                <a:cs typeface="Arial" panose="020B0604020202020204" pitchFamily="34" charset="0"/>
              </a:rPr>
              <a:t>Tìm</a:t>
            </a:r>
            <a:r>
              <a:rPr lang="en-US" sz="5400" b="1" dirty="0">
                <a:latin typeface="Arial" panose="020B0604020202020204" pitchFamily="34" charset="0"/>
                <a:cs typeface="Arial" panose="020B0604020202020204" pitchFamily="34" charset="0"/>
              </a:rPr>
              <a:t> </a:t>
            </a:r>
            <a:r>
              <a:rPr lang="en-US" sz="5400" b="1" dirty="0" err="1">
                <a:latin typeface="Arial" panose="020B0604020202020204" pitchFamily="34" charset="0"/>
                <a:cs typeface="Arial" panose="020B0604020202020204" pitchFamily="34" charset="0"/>
              </a:rPr>
              <a:t>hiểu</a:t>
            </a:r>
            <a:r>
              <a:rPr lang="en-US" sz="5400" b="1" dirty="0">
                <a:latin typeface="Arial" panose="020B0604020202020204" pitchFamily="34" charset="0"/>
                <a:cs typeface="Arial" panose="020B0604020202020204" pitchFamily="34" charset="0"/>
              </a:rPr>
              <a:t> </a:t>
            </a:r>
            <a:r>
              <a:rPr lang="en-US" sz="5400" b="1" dirty="0" err="1">
                <a:latin typeface="Arial" panose="020B0604020202020204" pitchFamily="34" charset="0"/>
                <a:cs typeface="Arial" panose="020B0604020202020204" pitchFamily="34" charset="0"/>
              </a:rPr>
              <a:t>về</a:t>
            </a:r>
            <a:r>
              <a:rPr lang="en-US" sz="5400" b="1" dirty="0">
                <a:latin typeface="Arial" panose="020B0604020202020204" pitchFamily="34" charset="0"/>
                <a:cs typeface="Arial" panose="020B0604020202020204" pitchFamily="34" charset="0"/>
              </a:rPr>
              <a:t> code-first</a:t>
            </a:r>
          </a:p>
        </p:txBody>
      </p:sp>
      <p:sp>
        <p:nvSpPr>
          <p:cNvPr id="7" name="Slide Number Placeholder 5">
            <a:extLst>
              <a:ext uri="{FF2B5EF4-FFF2-40B4-BE49-F238E27FC236}">
                <a16:creationId xmlns:a16="http://schemas.microsoft.com/office/drawing/2014/main" id="{4ECDE54D-4BD2-4764-A36A-8487DB61E7A6}"/>
              </a:ext>
            </a:extLst>
          </p:cNvPr>
          <p:cNvSpPr>
            <a:spLocks noGrp="1"/>
          </p:cNvSpPr>
          <p:nvPr>
            <p:ph type="sldNum" sz="quarter" idx="12"/>
          </p:nvPr>
        </p:nvSpPr>
        <p:spPr>
          <a:xfrm>
            <a:off x="8610600" y="6356350"/>
            <a:ext cx="2743200" cy="365125"/>
          </a:xfrm>
        </p:spPr>
        <p:txBody>
          <a:bodyPr/>
          <a:lstStyle/>
          <a:p>
            <a:fld id="{D8DA9DAA-006C-4F4B-980E-E3DF019B24E2}" type="slidenum">
              <a:rPr lang="en-US" b="1" cap="all" spc="100" smtClean="0">
                <a:solidFill>
                  <a:schemeClr val="accent2"/>
                </a:solidFill>
                <a:latin typeface="Arial" panose="020B0604020202020204" pitchFamily="34" charset="0"/>
                <a:cs typeface="Arial" panose="020B0604020202020204" pitchFamily="34" charset="0"/>
              </a:rPr>
              <a:t>52</a:t>
            </a:fld>
            <a:endParaRPr lang="en-US" b="1" cap="all" spc="100" dirty="0">
              <a:solidFill>
                <a:schemeClr val="accent2"/>
              </a:solidFill>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786530E8-D960-49B6-BBF8-5679A76DA0B4}"/>
              </a:ext>
            </a:extLst>
          </p:cNvPr>
          <p:cNvSpPr>
            <a:spLocks noGrp="1"/>
          </p:cNvSpPr>
          <p:nvPr>
            <p:ph idx="1"/>
          </p:nvPr>
        </p:nvSpPr>
        <p:spPr/>
        <p:txBody>
          <a:bodyPr>
            <a:normAutofit/>
          </a:bodyPr>
          <a:lstStyle/>
          <a:p>
            <a:pPr>
              <a:buFont typeface="Wingdings" panose="05000000000000000000" pitchFamily="2" charset="2"/>
              <a:buChar char="v"/>
            </a:pPr>
            <a:r>
              <a:rPr lang="en-US" sz="2400" b="1" dirty="0">
                <a:latin typeface="Arial" panose="020B0604020202020204" pitchFamily="34" charset="0"/>
                <a:cs typeface="Arial" panose="020B0604020202020204" pitchFamily="34" charset="0"/>
              </a:rPr>
              <a:t>Fluent </a:t>
            </a:r>
            <a:r>
              <a:rPr lang="en-US" sz="2400" b="1" dirty="0" err="1">
                <a:latin typeface="Arial" panose="020B0604020202020204" pitchFamily="34" charset="0"/>
                <a:cs typeface="Arial" panose="020B0604020202020204" pitchFamily="34" charset="0"/>
              </a:rPr>
              <a:t>Api</a:t>
            </a:r>
            <a:r>
              <a:rPr lang="en-US" sz="2400" b="1"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Dựa</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trên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mẩu</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thiết</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kế</a:t>
            </a:r>
            <a:r>
              <a:rPr lang="en-US" sz="2400" dirty="0">
                <a:latin typeface="Arial" panose="020B0604020202020204" pitchFamily="34" charset="0"/>
                <a:cs typeface="Arial" panose="020B0604020202020204" pitchFamily="34" charset="0"/>
              </a:rPr>
              <a:t> fluent </a:t>
            </a:r>
            <a:r>
              <a:rPr lang="en-US" sz="2400" dirty="0" err="1">
                <a:latin typeface="Arial" panose="020B0604020202020204" pitchFamily="34" charset="0"/>
                <a:cs typeface="Arial" panose="020B0604020202020204" pitchFamily="34" charset="0"/>
              </a:rPr>
              <a:t>Api</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giao</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diện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thông</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thạo</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trong</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đó</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kết</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quả</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được</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tạo</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thành</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một</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chuổi</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phương</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thức</a:t>
            </a:r>
            <a:r>
              <a:rPr lang="en-US" sz="2400" dirty="0">
                <a:latin typeface="Arial" panose="020B0604020202020204" pitchFamily="34" charset="0"/>
                <a:cs typeface="Arial" panose="020B0604020202020204" pitchFamily="34" charset="0"/>
              </a:rPr>
              <a:t>.</a:t>
            </a:r>
          </a:p>
          <a:p>
            <a:pPr>
              <a:lnSpc>
                <a:spcPct val="150000"/>
              </a:lnSpc>
              <a:buFont typeface="Wingdings" panose="05000000000000000000" pitchFamily="2" charset="2"/>
              <a:buChar char="v"/>
            </a:pPr>
            <a:endParaRPr lang="en-US" sz="20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DD3A4BDE-3596-4778-B708-0E865A2F3A6C}"/>
              </a:ext>
            </a:extLst>
          </p:cNvPr>
          <p:cNvPicPr>
            <a:picLocks noChangeAspect="1"/>
          </p:cNvPicPr>
          <p:nvPr/>
        </p:nvPicPr>
        <p:blipFill>
          <a:blip r:embed="rId2"/>
          <a:stretch>
            <a:fillRect/>
          </a:stretch>
        </p:blipFill>
        <p:spPr>
          <a:xfrm>
            <a:off x="2081790" y="2796273"/>
            <a:ext cx="8028420" cy="3696602"/>
          </a:xfrm>
          <a:prstGeom prst="rect">
            <a:avLst/>
          </a:prstGeom>
        </p:spPr>
      </p:pic>
    </p:spTree>
    <p:extLst>
      <p:ext uri="{BB962C8B-B14F-4D97-AF65-F5344CB8AC3E}">
        <p14:creationId xmlns:p14="http://schemas.microsoft.com/office/powerpoint/2010/main" val="390563791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5E27C7C-4B68-4BBC-BF36-8959D8493E4A}"/>
              </a:ext>
            </a:extLst>
          </p:cNvPr>
          <p:cNvSpPr>
            <a:spLocks noGrp="1"/>
          </p:cNvSpPr>
          <p:nvPr>
            <p:ph type="title"/>
          </p:nvPr>
        </p:nvSpPr>
        <p:spPr/>
        <p:txBody>
          <a:bodyPr>
            <a:normAutofit/>
          </a:bodyPr>
          <a:lstStyle/>
          <a:p>
            <a:r>
              <a:rPr lang="en-US" sz="5400" b="1" dirty="0" err="1">
                <a:latin typeface="Arial" panose="020B0604020202020204" pitchFamily="34" charset="0"/>
                <a:cs typeface="Arial" panose="020B0604020202020204" pitchFamily="34" charset="0"/>
              </a:rPr>
              <a:t>Tìm</a:t>
            </a:r>
            <a:r>
              <a:rPr lang="en-US" sz="5400" b="1" dirty="0">
                <a:latin typeface="Arial" panose="020B0604020202020204" pitchFamily="34" charset="0"/>
                <a:cs typeface="Arial" panose="020B0604020202020204" pitchFamily="34" charset="0"/>
              </a:rPr>
              <a:t> </a:t>
            </a:r>
            <a:r>
              <a:rPr lang="en-US" sz="5400" b="1" dirty="0" err="1">
                <a:latin typeface="Arial" panose="020B0604020202020204" pitchFamily="34" charset="0"/>
                <a:cs typeface="Arial" panose="020B0604020202020204" pitchFamily="34" charset="0"/>
              </a:rPr>
              <a:t>hiểu</a:t>
            </a:r>
            <a:r>
              <a:rPr lang="en-US" sz="5400" b="1" dirty="0">
                <a:latin typeface="Arial" panose="020B0604020202020204" pitchFamily="34" charset="0"/>
                <a:cs typeface="Arial" panose="020B0604020202020204" pitchFamily="34" charset="0"/>
              </a:rPr>
              <a:t> </a:t>
            </a:r>
            <a:r>
              <a:rPr lang="en-US" sz="5400" b="1" dirty="0" err="1">
                <a:latin typeface="Arial" panose="020B0604020202020204" pitchFamily="34" charset="0"/>
                <a:cs typeface="Arial" panose="020B0604020202020204" pitchFamily="34" charset="0"/>
              </a:rPr>
              <a:t>về</a:t>
            </a:r>
            <a:r>
              <a:rPr lang="en-US" sz="5400" b="1" dirty="0">
                <a:latin typeface="Arial" panose="020B0604020202020204" pitchFamily="34" charset="0"/>
                <a:cs typeface="Arial" panose="020B0604020202020204" pitchFamily="34" charset="0"/>
              </a:rPr>
              <a:t> code-first</a:t>
            </a:r>
          </a:p>
        </p:txBody>
      </p:sp>
      <p:sp>
        <p:nvSpPr>
          <p:cNvPr id="7" name="Slide Number Placeholder 5">
            <a:extLst>
              <a:ext uri="{FF2B5EF4-FFF2-40B4-BE49-F238E27FC236}">
                <a16:creationId xmlns:a16="http://schemas.microsoft.com/office/drawing/2014/main" id="{4ECDE54D-4BD2-4764-A36A-8487DB61E7A6}"/>
              </a:ext>
            </a:extLst>
          </p:cNvPr>
          <p:cNvSpPr>
            <a:spLocks noGrp="1"/>
          </p:cNvSpPr>
          <p:nvPr>
            <p:ph type="sldNum" sz="quarter" idx="12"/>
          </p:nvPr>
        </p:nvSpPr>
        <p:spPr>
          <a:xfrm>
            <a:off x="8610600" y="6356350"/>
            <a:ext cx="2743200" cy="365125"/>
          </a:xfrm>
        </p:spPr>
        <p:txBody>
          <a:bodyPr/>
          <a:lstStyle/>
          <a:p>
            <a:fld id="{D8DA9DAA-006C-4F4B-980E-E3DF019B24E2}" type="slidenum">
              <a:rPr lang="en-US" b="1" cap="all" spc="100" smtClean="0">
                <a:solidFill>
                  <a:schemeClr val="accent2"/>
                </a:solidFill>
                <a:latin typeface="Arial" panose="020B0604020202020204" pitchFamily="34" charset="0"/>
                <a:cs typeface="Arial" panose="020B0604020202020204" pitchFamily="34" charset="0"/>
              </a:rPr>
              <a:t>53</a:t>
            </a:fld>
            <a:endParaRPr lang="en-US" b="1" cap="all" spc="100" dirty="0">
              <a:solidFill>
                <a:schemeClr val="accent2"/>
              </a:solidFill>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786530E8-D960-49B6-BBF8-5679A76DA0B4}"/>
              </a:ext>
            </a:extLst>
          </p:cNvPr>
          <p:cNvSpPr>
            <a:spLocks noGrp="1"/>
          </p:cNvSpPr>
          <p:nvPr>
            <p:ph idx="1"/>
          </p:nvPr>
        </p:nvSpPr>
        <p:spPr/>
        <p:txBody>
          <a:bodyPr>
            <a:normAutofit/>
          </a:bodyPr>
          <a:lstStyle/>
          <a:p>
            <a:pPr>
              <a:lnSpc>
                <a:spcPct val="150000"/>
              </a:lnSpc>
              <a:buFont typeface="Wingdings" panose="05000000000000000000" pitchFamily="2" charset="2"/>
              <a:buChar char="v"/>
            </a:pPr>
            <a:r>
              <a:rPr lang="en-US" sz="2400" b="1" dirty="0" err="1">
                <a:latin typeface="Arial" panose="020B0604020202020204" pitchFamily="34" charset="0"/>
                <a:cs typeface="Arial" panose="020B0604020202020204" pitchFamily="34" charset="0"/>
              </a:rPr>
              <a:t>Các</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quy</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ước</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tuỳ</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chỉnh</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trong</a:t>
            </a:r>
            <a:r>
              <a:rPr lang="en-US" sz="2400" b="1" dirty="0">
                <a:latin typeface="Arial" panose="020B0604020202020204" pitchFamily="34" charset="0"/>
                <a:cs typeface="Arial" panose="020B0604020202020204" pitchFamily="34" charset="0"/>
              </a:rPr>
              <a:t> code-first: </a:t>
            </a:r>
          </a:p>
          <a:p>
            <a:pPr marL="0" indent="0">
              <a:lnSpc>
                <a:spcPct val="150000"/>
              </a:lnSpc>
              <a:buNone/>
            </a:pPr>
            <a:r>
              <a:rPr lang="en-US" sz="2000" dirty="0">
                <a:latin typeface="Arial" panose="020B0604020202020204" pitchFamily="34" charset="0"/>
                <a:cs typeface="Arial" panose="020B0604020202020204" pitchFamily="34" charset="0"/>
              </a:rPr>
              <a:t>	-	</a:t>
            </a:r>
            <a:r>
              <a:rPr lang="en-US" sz="2400" dirty="0" err="1">
                <a:latin typeface="Arial" panose="020B0604020202020204" pitchFamily="34" charset="0"/>
                <a:cs typeface="Arial" panose="020B0604020202020204" pitchFamily="34" charset="0"/>
              </a:rPr>
              <a:t>Quy</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ước</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cấu</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hình</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là</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một</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cách</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cấu</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hình</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các</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thực</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thể</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mà</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không</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ghi</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đè</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cấu</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hình</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mặc</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định</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được</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cung</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cấp</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trong</a:t>
            </a:r>
            <a:r>
              <a:rPr lang="en-US" sz="2400" dirty="0">
                <a:latin typeface="Arial" panose="020B0604020202020204" pitchFamily="34" charset="0"/>
                <a:cs typeface="Arial" panose="020B0604020202020204" pitchFamily="34" charset="0"/>
              </a:rPr>
              <a:t> Fluent API.</a:t>
            </a:r>
          </a:p>
          <a:p>
            <a:pPr marL="0" indent="0">
              <a:lnSpc>
                <a:spcPct val="150000"/>
              </a:lnSpc>
              <a:buNone/>
            </a:pPr>
            <a:r>
              <a:rPr lang="en-US" sz="2400" dirty="0">
                <a:latin typeface="Arial" panose="020B0604020202020204" pitchFamily="34" charset="0"/>
                <a:cs typeface="Arial" panose="020B0604020202020204" pitchFamily="34" charset="0"/>
              </a:rPr>
              <a:t>	-	</a:t>
            </a:r>
            <a:r>
              <a:rPr lang="en-US" sz="2400" dirty="0" err="1">
                <a:latin typeface="Arial" panose="020B0604020202020204" pitchFamily="34" charset="0"/>
                <a:cs typeface="Arial" panose="020B0604020202020204" pitchFamily="34" charset="0"/>
              </a:rPr>
              <a:t>Bạn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có</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thể</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định</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nghỉa</a:t>
            </a:r>
            <a:r>
              <a:rPr lang="en-US" sz="2400" dirty="0">
                <a:latin typeface="Arial" panose="020B0604020202020204" pitchFamily="34" charset="0"/>
                <a:cs typeface="Arial" panose="020B0604020202020204" pitchFamily="34" charset="0"/>
              </a:rPr>
              <a:t> 1 </a:t>
            </a:r>
            <a:r>
              <a:rPr lang="en-US" sz="2400" dirty="0" err="1">
                <a:latin typeface="Arial" panose="020B0604020202020204" pitchFamily="34" charset="0"/>
                <a:cs typeface="Arial" panose="020B0604020202020204" pitchFamily="34" charset="0"/>
              </a:rPr>
              <a:t>quy</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ước</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cấu</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hình</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trong</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phương</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thức</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OnModelCreating</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và</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cả</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trong</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lớp</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tùy</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chỉnh</a:t>
            </a:r>
            <a:r>
              <a:rPr lang="en-US" sz="2400" dirty="0">
                <a:latin typeface="Arial" panose="020B0604020202020204" pitchFamily="34" charset="0"/>
                <a:cs typeface="Arial" panose="020B0604020202020204" pitchFamily="34" charset="0"/>
              </a:rPr>
              <a:t> .</a:t>
            </a:r>
          </a:p>
          <a:p>
            <a:pPr marL="0" indent="0">
              <a:lnSpc>
                <a:spcPct val="150000"/>
              </a:lnSpc>
              <a:buNone/>
            </a:pPr>
            <a:endParaRPr lang="en-US" sz="2400" dirty="0">
              <a:latin typeface="Arial" panose="020B0604020202020204" pitchFamily="34" charset="0"/>
              <a:cs typeface="Arial" panose="020B0604020202020204" pitchFamily="34" charset="0"/>
            </a:endParaRPr>
          </a:p>
          <a:p>
            <a:pPr marL="0" indent="0">
              <a:lnSpc>
                <a:spcPct val="150000"/>
              </a:lnSpc>
              <a:buNone/>
            </a:pPr>
            <a:endParaRPr lang="en-US"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3929362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5E27C7C-4B68-4BBC-BF36-8959D8493E4A}"/>
              </a:ext>
            </a:extLst>
          </p:cNvPr>
          <p:cNvSpPr>
            <a:spLocks noGrp="1"/>
          </p:cNvSpPr>
          <p:nvPr>
            <p:ph type="title"/>
          </p:nvPr>
        </p:nvSpPr>
        <p:spPr/>
        <p:txBody>
          <a:bodyPr>
            <a:normAutofit/>
          </a:bodyPr>
          <a:lstStyle/>
          <a:p>
            <a:r>
              <a:rPr lang="en-US" sz="5400" b="1" dirty="0" err="1">
                <a:latin typeface="Arial" panose="020B0604020202020204" pitchFamily="34" charset="0"/>
                <a:cs typeface="Arial" panose="020B0604020202020204" pitchFamily="34" charset="0"/>
              </a:rPr>
              <a:t>Tìm</a:t>
            </a:r>
            <a:r>
              <a:rPr lang="en-US" sz="5400" b="1" dirty="0">
                <a:latin typeface="Arial" panose="020B0604020202020204" pitchFamily="34" charset="0"/>
                <a:cs typeface="Arial" panose="020B0604020202020204" pitchFamily="34" charset="0"/>
              </a:rPr>
              <a:t> </a:t>
            </a:r>
            <a:r>
              <a:rPr lang="en-US" sz="5400" b="1" dirty="0" err="1">
                <a:latin typeface="Arial" panose="020B0604020202020204" pitchFamily="34" charset="0"/>
                <a:cs typeface="Arial" panose="020B0604020202020204" pitchFamily="34" charset="0"/>
              </a:rPr>
              <a:t>hiểu</a:t>
            </a:r>
            <a:r>
              <a:rPr lang="en-US" sz="5400" b="1" dirty="0">
                <a:latin typeface="Arial" panose="020B0604020202020204" pitchFamily="34" charset="0"/>
                <a:cs typeface="Arial" panose="020B0604020202020204" pitchFamily="34" charset="0"/>
              </a:rPr>
              <a:t> </a:t>
            </a:r>
            <a:r>
              <a:rPr lang="en-US" sz="5400" b="1" dirty="0" err="1">
                <a:latin typeface="Arial" panose="020B0604020202020204" pitchFamily="34" charset="0"/>
                <a:cs typeface="Arial" panose="020B0604020202020204" pitchFamily="34" charset="0"/>
              </a:rPr>
              <a:t>về</a:t>
            </a:r>
            <a:r>
              <a:rPr lang="en-US" sz="5400" b="1" dirty="0">
                <a:latin typeface="Arial" panose="020B0604020202020204" pitchFamily="34" charset="0"/>
                <a:cs typeface="Arial" panose="020B0604020202020204" pitchFamily="34" charset="0"/>
              </a:rPr>
              <a:t> code-first</a:t>
            </a:r>
          </a:p>
        </p:txBody>
      </p:sp>
      <p:sp>
        <p:nvSpPr>
          <p:cNvPr id="7" name="Slide Number Placeholder 5">
            <a:extLst>
              <a:ext uri="{FF2B5EF4-FFF2-40B4-BE49-F238E27FC236}">
                <a16:creationId xmlns:a16="http://schemas.microsoft.com/office/drawing/2014/main" id="{4ECDE54D-4BD2-4764-A36A-8487DB61E7A6}"/>
              </a:ext>
            </a:extLst>
          </p:cNvPr>
          <p:cNvSpPr>
            <a:spLocks noGrp="1"/>
          </p:cNvSpPr>
          <p:nvPr>
            <p:ph type="sldNum" sz="quarter" idx="12"/>
          </p:nvPr>
        </p:nvSpPr>
        <p:spPr>
          <a:xfrm>
            <a:off x="8610600" y="6356350"/>
            <a:ext cx="2743200" cy="365125"/>
          </a:xfrm>
        </p:spPr>
        <p:txBody>
          <a:bodyPr/>
          <a:lstStyle/>
          <a:p>
            <a:fld id="{D8DA9DAA-006C-4F4B-980E-E3DF019B24E2}" type="slidenum">
              <a:rPr lang="en-US" b="1" cap="all" spc="100" smtClean="0">
                <a:solidFill>
                  <a:schemeClr val="accent2"/>
                </a:solidFill>
                <a:latin typeface="Arial" panose="020B0604020202020204" pitchFamily="34" charset="0"/>
                <a:cs typeface="Arial" panose="020B0604020202020204" pitchFamily="34" charset="0"/>
              </a:rPr>
              <a:t>54</a:t>
            </a:fld>
            <a:endParaRPr lang="en-US" b="1" cap="all" spc="100" dirty="0">
              <a:solidFill>
                <a:schemeClr val="accent2"/>
              </a:solidFill>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786530E8-D960-49B6-BBF8-5679A76DA0B4}"/>
              </a:ext>
            </a:extLst>
          </p:cNvPr>
          <p:cNvSpPr>
            <a:spLocks noGrp="1"/>
          </p:cNvSpPr>
          <p:nvPr>
            <p:ph idx="1"/>
          </p:nvPr>
        </p:nvSpPr>
        <p:spPr/>
        <p:txBody>
          <a:bodyPr>
            <a:normAutofit/>
          </a:bodyPr>
          <a:lstStyle/>
          <a:p>
            <a:pPr>
              <a:lnSpc>
                <a:spcPct val="150000"/>
              </a:lnSpc>
              <a:buFont typeface="Wingdings" panose="05000000000000000000" pitchFamily="2" charset="2"/>
              <a:buChar char="v"/>
            </a:pPr>
            <a:r>
              <a:rPr lang="en-US" sz="2400" b="1" dirty="0">
                <a:latin typeface="Arial" panose="020B0604020202020204" pitchFamily="34" charset="0"/>
                <a:cs typeface="Arial" panose="020B0604020202020204" pitchFamily="34" charset="0"/>
              </a:rPr>
              <a:t>Store procedures </a:t>
            </a:r>
            <a:r>
              <a:rPr lang="en-US" sz="2400" b="1" dirty="0" err="1">
                <a:latin typeface="Arial" panose="020B0604020202020204" pitchFamily="34" charset="0"/>
                <a:cs typeface="Arial" panose="020B0604020202020204" pitchFamily="34" charset="0"/>
              </a:rPr>
              <a:t>trong</a:t>
            </a:r>
            <a:r>
              <a:rPr lang="en-US" sz="2400" b="1" dirty="0">
                <a:latin typeface="Arial" panose="020B0604020202020204" pitchFamily="34" charset="0"/>
                <a:cs typeface="Arial" panose="020B0604020202020204" pitchFamily="34" charset="0"/>
              </a:rPr>
              <a:t> code-first: </a:t>
            </a:r>
            <a:endParaRPr lang="en-US" sz="2000" b="1" dirty="0">
              <a:latin typeface="Arial" panose="020B0604020202020204" pitchFamily="34" charset="0"/>
              <a:cs typeface="Arial" panose="020B0604020202020204" pitchFamily="34" charset="0"/>
            </a:endParaRPr>
          </a:p>
          <a:p>
            <a:pPr marL="0" indent="0">
              <a:lnSpc>
                <a:spcPct val="150000"/>
              </a:lnSpc>
              <a:buNone/>
            </a:pPr>
            <a:r>
              <a:rPr lang="en-US" sz="2000" dirty="0">
                <a:latin typeface="Arial" panose="020B0604020202020204" pitchFamily="34" charset="0"/>
                <a:cs typeface="Arial" panose="020B0604020202020204" pitchFamily="34" charset="0"/>
              </a:rPr>
              <a:t>	-	Entity Framework Code-first </a:t>
            </a:r>
            <a:r>
              <a:rPr lang="en-US" sz="2000" dirty="0" err="1">
                <a:latin typeface="Arial" panose="020B0604020202020204" pitchFamily="34" charset="0"/>
                <a:cs typeface="Arial" panose="020B0604020202020204" pitchFamily="34" charset="0"/>
              </a:rPr>
              <a:t>cung</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cấp</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khả</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năng</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tạo</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và</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sử</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dụng</a:t>
            </a:r>
            <a:r>
              <a:rPr lang="en-US" sz="2000" dirty="0">
                <a:latin typeface="Arial" panose="020B0604020202020204" pitchFamily="34" charset="0"/>
                <a:cs typeface="Arial" panose="020B0604020202020204" pitchFamily="34" charset="0"/>
              </a:rPr>
              <a:t> stored procedure </a:t>
            </a:r>
            <a:r>
              <a:rPr lang="en-US" sz="2000" dirty="0" err="1">
                <a:latin typeface="Arial" panose="020B0604020202020204" pitchFamily="34" charset="0"/>
                <a:cs typeface="Arial" panose="020B0604020202020204" pitchFamily="34" charset="0"/>
              </a:rPr>
              <a:t>để</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thực</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hiện</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các</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thao</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tác</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thêm</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cập</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nhật</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và</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xoá</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khi</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gọi</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phương</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thức</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SaveChanges</a:t>
            </a:r>
            <a:r>
              <a:rPr lang="en-US" sz="2000" dirty="0">
                <a:latin typeface="Arial" panose="020B0604020202020204" pitchFamily="34" charset="0"/>
                <a:cs typeface="Arial" panose="020B0604020202020204" pitchFamily="34" charset="0"/>
              </a:rPr>
              <a:t>().</a:t>
            </a:r>
          </a:p>
          <a:p>
            <a:pPr marL="0" indent="0">
              <a:lnSpc>
                <a:spcPct val="150000"/>
              </a:lnSpc>
              <a:buNone/>
            </a:pPr>
            <a:r>
              <a:rPr lang="en-US" sz="2000" dirty="0">
                <a:latin typeface="Arial" panose="020B0604020202020204" pitchFamily="34" charset="0"/>
                <a:cs typeface="Arial" panose="020B0604020202020204" pitchFamily="34" charset="0"/>
              </a:rPr>
              <a:t>	-	</a:t>
            </a:r>
            <a:r>
              <a:rPr lang="en-US" sz="2000" dirty="0" err="1">
                <a:latin typeface="Arial" panose="020B0604020202020204" pitchFamily="34" charset="0"/>
                <a:cs typeface="Arial" panose="020B0604020202020204" pitchFamily="34" charset="0"/>
              </a:rPr>
              <a:t>Áp</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dụng</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Sử</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dụng</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MapToStoredProcedures</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để</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ánh</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xạ</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một</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thực</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thể</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với</a:t>
            </a:r>
            <a:r>
              <a:rPr lang="en-US" sz="2000" dirty="0">
                <a:latin typeface="Arial" panose="020B0604020202020204" pitchFamily="34" charset="0"/>
                <a:cs typeface="Arial" panose="020B0604020202020204" pitchFamily="34" charset="0"/>
              </a:rPr>
              <a:t> Stored Procedures </a:t>
            </a:r>
            <a:r>
              <a:rPr lang="en-US" sz="2000" dirty="0" err="1">
                <a:latin typeface="Arial" panose="020B0604020202020204" pitchFamily="34" charset="0"/>
                <a:cs typeface="Arial" panose="020B0604020202020204" pitchFamily="34" charset="0"/>
              </a:rPr>
              <a:t>mặc</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định</a:t>
            </a:r>
            <a:r>
              <a:rPr lang="en-US" sz="2000" dirty="0">
                <a:latin typeface="Arial" panose="020B0604020202020204" pitchFamily="34" charset="0"/>
                <a:cs typeface="Arial" panose="020B0604020202020204" pitchFamily="34" charset="0"/>
              </a:rPr>
              <a:t>(</a:t>
            </a:r>
            <a:r>
              <a:rPr lang="en-US" sz="2000" dirty="0" err="1">
                <a:latin typeface="Arial" panose="020B0604020202020204" pitchFamily="34" charset="0"/>
                <a:cs typeface="Arial" panose="020B0604020202020204" pitchFamily="34" charset="0"/>
              </a:rPr>
              <a:t>được</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tạo</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bởi</a:t>
            </a:r>
            <a:r>
              <a:rPr lang="en-US" sz="2000" dirty="0">
                <a:latin typeface="Arial" panose="020B0604020202020204" pitchFamily="34" charset="0"/>
                <a:cs typeface="Arial" panose="020B0604020202020204" pitchFamily="34" charset="0"/>
              </a:rPr>
              <a:t> EF API).</a:t>
            </a:r>
          </a:p>
        </p:txBody>
      </p:sp>
      <p:pic>
        <p:nvPicPr>
          <p:cNvPr id="8" name="Picture 7">
            <a:extLst>
              <a:ext uri="{FF2B5EF4-FFF2-40B4-BE49-F238E27FC236}">
                <a16:creationId xmlns:a16="http://schemas.microsoft.com/office/drawing/2014/main" id="{F4AC1152-F775-4688-9059-C9E06318327A}"/>
              </a:ext>
            </a:extLst>
          </p:cNvPr>
          <p:cNvPicPr>
            <a:picLocks noChangeAspect="1"/>
          </p:cNvPicPr>
          <p:nvPr/>
        </p:nvPicPr>
        <p:blipFill>
          <a:blip r:embed="rId2"/>
          <a:stretch>
            <a:fillRect/>
          </a:stretch>
        </p:blipFill>
        <p:spPr>
          <a:xfrm>
            <a:off x="2586471" y="4997450"/>
            <a:ext cx="7296150" cy="1495425"/>
          </a:xfrm>
          <a:prstGeom prst="rect">
            <a:avLst/>
          </a:prstGeom>
        </p:spPr>
      </p:pic>
    </p:spTree>
    <p:extLst>
      <p:ext uri="{BB962C8B-B14F-4D97-AF65-F5344CB8AC3E}">
        <p14:creationId xmlns:p14="http://schemas.microsoft.com/office/powerpoint/2010/main" val="31946283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5E27C7C-4B68-4BBC-BF36-8959D8493E4A}"/>
              </a:ext>
            </a:extLst>
          </p:cNvPr>
          <p:cNvSpPr>
            <a:spLocks noGrp="1"/>
          </p:cNvSpPr>
          <p:nvPr>
            <p:ph type="title"/>
          </p:nvPr>
        </p:nvSpPr>
        <p:spPr/>
        <p:txBody>
          <a:bodyPr>
            <a:normAutofit/>
          </a:bodyPr>
          <a:lstStyle/>
          <a:p>
            <a:r>
              <a:rPr lang="en-US" sz="5400" b="1" dirty="0" err="1">
                <a:latin typeface="Arial" panose="020B0604020202020204" pitchFamily="34" charset="0"/>
                <a:cs typeface="Arial" panose="020B0604020202020204" pitchFamily="34" charset="0"/>
              </a:rPr>
              <a:t>Tìm</a:t>
            </a:r>
            <a:r>
              <a:rPr lang="en-US" sz="5400" b="1" dirty="0">
                <a:latin typeface="Arial" panose="020B0604020202020204" pitchFamily="34" charset="0"/>
                <a:cs typeface="Arial" panose="020B0604020202020204" pitchFamily="34" charset="0"/>
              </a:rPr>
              <a:t> </a:t>
            </a:r>
            <a:r>
              <a:rPr lang="en-US" sz="5400" b="1" dirty="0" err="1">
                <a:latin typeface="Arial" panose="020B0604020202020204" pitchFamily="34" charset="0"/>
                <a:cs typeface="Arial" panose="020B0604020202020204" pitchFamily="34" charset="0"/>
              </a:rPr>
              <a:t>hiểu</a:t>
            </a:r>
            <a:r>
              <a:rPr lang="en-US" sz="5400" b="1" dirty="0">
                <a:latin typeface="Arial" panose="020B0604020202020204" pitchFamily="34" charset="0"/>
                <a:cs typeface="Arial" panose="020B0604020202020204" pitchFamily="34" charset="0"/>
              </a:rPr>
              <a:t> </a:t>
            </a:r>
            <a:r>
              <a:rPr lang="en-US" sz="5400" b="1" dirty="0" err="1">
                <a:latin typeface="Arial" panose="020B0604020202020204" pitchFamily="34" charset="0"/>
                <a:cs typeface="Arial" panose="020B0604020202020204" pitchFamily="34" charset="0"/>
              </a:rPr>
              <a:t>về</a:t>
            </a:r>
            <a:r>
              <a:rPr lang="en-US" sz="5400" b="1" dirty="0">
                <a:latin typeface="Arial" panose="020B0604020202020204" pitchFamily="34" charset="0"/>
                <a:cs typeface="Arial" panose="020B0604020202020204" pitchFamily="34" charset="0"/>
              </a:rPr>
              <a:t> code-first</a:t>
            </a:r>
          </a:p>
        </p:txBody>
      </p:sp>
      <p:sp>
        <p:nvSpPr>
          <p:cNvPr id="7" name="Slide Number Placeholder 5">
            <a:extLst>
              <a:ext uri="{FF2B5EF4-FFF2-40B4-BE49-F238E27FC236}">
                <a16:creationId xmlns:a16="http://schemas.microsoft.com/office/drawing/2014/main" id="{4ECDE54D-4BD2-4764-A36A-8487DB61E7A6}"/>
              </a:ext>
            </a:extLst>
          </p:cNvPr>
          <p:cNvSpPr>
            <a:spLocks noGrp="1"/>
          </p:cNvSpPr>
          <p:nvPr>
            <p:ph type="sldNum" sz="quarter" idx="12"/>
          </p:nvPr>
        </p:nvSpPr>
        <p:spPr>
          <a:xfrm>
            <a:off x="8610600" y="6356350"/>
            <a:ext cx="2743200" cy="365125"/>
          </a:xfrm>
        </p:spPr>
        <p:txBody>
          <a:bodyPr/>
          <a:lstStyle/>
          <a:p>
            <a:fld id="{D8DA9DAA-006C-4F4B-980E-E3DF019B24E2}" type="slidenum">
              <a:rPr lang="en-US" b="1" cap="all" spc="100" smtClean="0">
                <a:solidFill>
                  <a:schemeClr val="accent2"/>
                </a:solidFill>
                <a:latin typeface="Arial" panose="020B0604020202020204" pitchFamily="34" charset="0"/>
                <a:cs typeface="Arial" panose="020B0604020202020204" pitchFamily="34" charset="0"/>
              </a:rPr>
              <a:t>55</a:t>
            </a:fld>
            <a:endParaRPr lang="en-US" b="1" cap="all" spc="100" dirty="0">
              <a:solidFill>
                <a:schemeClr val="accent2"/>
              </a:solidFill>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786530E8-D960-49B6-BBF8-5679A76DA0B4}"/>
              </a:ext>
            </a:extLst>
          </p:cNvPr>
          <p:cNvSpPr>
            <a:spLocks noGrp="1"/>
          </p:cNvSpPr>
          <p:nvPr>
            <p:ph idx="1"/>
          </p:nvPr>
        </p:nvSpPr>
        <p:spPr/>
        <p:txBody>
          <a:bodyPr>
            <a:normAutofit/>
          </a:bodyPr>
          <a:lstStyle/>
          <a:p>
            <a:pPr marL="0" indent="0">
              <a:lnSpc>
                <a:spcPct val="150000"/>
              </a:lnSpc>
              <a:buNone/>
            </a:pPr>
            <a:r>
              <a:rPr lang="en-US" sz="2000" dirty="0">
                <a:latin typeface="Arial" panose="020B0604020202020204" pitchFamily="34" charset="0"/>
                <a:cs typeface="Arial" panose="020B0604020202020204" pitchFamily="34" charset="0"/>
              </a:rPr>
              <a:t>	-	</a:t>
            </a:r>
            <a:r>
              <a:rPr lang="en-US" sz="2000" b="1" dirty="0">
                <a:latin typeface="Arial" panose="020B0604020202020204" pitchFamily="34" charset="0"/>
                <a:cs typeface="Arial" panose="020B0604020202020204" pitchFamily="34" charset="0"/>
              </a:rPr>
              <a:t>Stored Procedure </a:t>
            </a:r>
            <a:r>
              <a:rPr lang="en-US" sz="2000" b="1" dirty="0" err="1">
                <a:latin typeface="Arial" panose="020B0604020202020204" pitchFamily="34" charset="0"/>
                <a:cs typeface="Arial" panose="020B0604020202020204" pitchFamily="34" charset="0"/>
              </a:rPr>
              <a:t>trong</a:t>
            </a:r>
            <a:r>
              <a:rPr lang="en-US" sz="2000" b="1" dirty="0">
                <a:latin typeface="Arial" panose="020B0604020202020204" pitchFamily="34" charset="0"/>
                <a:cs typeface="Arial" panose="020B0604020202020204" pitchFamily="34" charset="0"/>
              </a:rPr>
              <a:t> </a:t>
            </a:r>
            <a:r>
              <a:rPr lang="en-US" sz="2000" b="1" dirty="0" err="1">
                <a:latin typeface="Arial" panose="020B0604020202020204" pitchFamily="34" charset="0"/>
                <a:cs typeface="Arial" panose="020B0604020202020204" pitchFamily="34" charset="0"/>
              </a:rPr>
              <a:t>cơ</a:t>
            </a:r>
            <a:r>
              <a:rPr lang="en-US" sz="2000" b="1" dirty="0">
                <a:latin typeface="Arial" panose="020B0604020202020204" pitchFamily="34" charset="0"/>
                <a:cs typeface="Arial" panose="020B0604020202020204" pitchFamily="34" charset="0"/>
              </a:rPr>
              <a:t> </a:t>
            </a:r>
            <a:r>
              <a:rPr lang="en-US" sz="2000" b="1" dirty="0" err="1">
                <a:latin typeface="Arial" panose="020B0604020202020204" pitchFamily="34" charset="0"/>
                <a:cs typeface="Arial" panose="020B0604020202020204" pitchFamily="34" charset="0"/>
              </a:rPr>
              <a:t>sở</a:t>
            </a:r>
            <a:r>
              <a:rPr lang="en-US" sz="2000" b="1" dirty="0">
                <a:latin typeface="Arial" panose="020B0604020202020204" pitchFamily="34" charset="0"/>
                <a:cs typeface="Arial" panose="020B0604020202020204" pitchFamily="34" charset="0"/>
              </a:rPr>
              <a:t> </a:t>
            </a:r>
            <a:r>
              <a:rPr lang="en-US" sz="2000" b="1" dirty="0" err="1">
                <a:latin typeface="Arial" panose="020B0604020202020204" pitchFamily="34" charset="0"/>
                <a:cs typeface="Arial" panose="020B0604020202020204" pitchFamily="34" charset="0"/>
              </a:rPr>
              <a:t>dữ</a:t>
            </a:r>
            <a:r>
              <a:rPr lang="en-US" sz="2000" b="1" dirty="0">
                <a:latin typeface="Arial" panose="020B0604020202020204" pitchFamily="34" charset="0"/>
                <a:cs typeface="Arial" panose="020B0604020202020204" pitchFamily="34" charset="0"/>
              </a:rPr>
              <a:t> </a:t>
            </a:r>
            <a:r>
              <a:rPr lang="en-US" sz="2000" b="1" dirty="0" err="1">
                <a:latin typeface="Arial" panose="020B0604020202020204" pitchFamily="34" charset="0"/>
                <a:cs typeface="Arial" panose="020B0604020202020204" pitchFamily="34" charset="0"/>
              </a:rPr>
              <a:t>liệu</a:t>
            </a:r>
            <a:r>
              <a:rPr lang="en-US" sz="2000" b="1"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Sau </a:t>
            </a:r>
            <a:r>
              <a:rPr lang="en-US" sz="2000" dirty="0" err="1">
                <a:latin typeface="Arial" panose="020B0604020202020204" pitchFamily="34" charset="0"/>
                <a:cs typeface="Arial" panose="020B0604020202020204" pitchFamily="34" charset="0"/>
              </a:rPr>
              <a:t>khi</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cập</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nhật</a:t>
            </a:r>
            <a:r>
              <a:rPr lang="en-US" sz="2000" dirty="0">
                <a:latin typeface="Arial" panose="020B0604020202020204" pitchFamily="34" charset="0"/>
                <a:cs typeface="Arial" panose="020B0604020202020204" pitchFamily="34" charset="0"/>
              </a:rPr>
              <a:t>, EF API </a:t>
            </a:r>
            <a:r>
              <a:rPr lang="en-US" sz="2000" dirty="0" err="1">
                <a:latin typeface="Arial" panose="020B0604020202020204" pitchFamily="34" charset="0"/>
                <a:cs typeface="Arial" panose="020B0604020202020204" pitchFamily="34" charset="0"/>
              </a:rPr>
              <a:t>sẽ</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tạo</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ra</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ba</a:t>
            </a:r>
            <a:r>
              <a:rPr lang="en-US" sz="2000" dirty="0">
                <a:latin typeface="Arial" panose="020B0604020202020204" pitchFamily="34" charset="0"/>
                <a:cs typeface="Arial" panose="020B0604020202020204" pitchFamily="34" charset="0"/>
              </a:rPr>
              <a:t> procedures Insert, Delete </a:t>
            </a:r>
            <a:r>
              <a:rPr lang="en-US" sz="2000" dirty="0" err="1">
                <a:latin typeface="Arial" panose="020B0604020202020204" pitchFamily="34" charset="0"/>
                <a:cs typeface="Arial" panose="020B0604020202020204" pitchFamily="34" charset="0"/>
              </a:rPr>
              <a:t>và</a:t>
            </a:r>
            <a:r>
              <a:rPr lang="en-US" sz="2000" dirty="0">
                <a:latin typeface="Arial" panose="020B0604020202020204" pitchFamily="34" charset="0"/>
                <a:cs typeface="Arial" panose="020B0604020202020204" pitchFamily="34" charset="0"/>
              </a:rPr>
              <a:t> Update </a:t>
            </a:r>
            <a:r>
              <a:rPr lang="en-US" sz="2000" dirty="0" err="1">
                <a:latin typeface="Arial" panose="020B0604020202020204" pitchFamily="34" charset="0"/>
                <a:cs typeface="Arial" panose="020B0604020202020204" pitchFamily="34" charset="0"/>
              </a:rPr>
              <a:t>cho</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thực</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thể</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trên</a:t>
            </a:r>
            <a:r>
              <a:rPr lang="en-US" sz="2000" dirty="0">
                <a:latin typeface="Arial" panose="020B0604020202020204" pitchFamily="34" charset="0"/>
                <a:cs typeface="Arial" panose="020B0604020202020204" pitchFamily="34" charset="0"/>
              </a:rPr>
              <a:t>.</a:t>
            </a:r>
          </a:p>
        </p:txBody>
      </p:sp>
      <p:pic>
        <p:nvPicPr>
          <p:cNvPr id="5" name="Picture 4">
            <a:extLst>
              <a:ext uri="{FF2B5EF4-FFF2-40B4-BE49-F238E27FC236}">
                <a16:creationId xmlns:a16="http://schemas.microsoft.com/office/drawing/2014/main" id="{10AD570A-2F4A-4707-BD38-FB26C8A9BCD3}"/>
              </a:ext>
            </a:extLst>
          </p:cNvPr>
          <p:cNvPicPr>
            <a:picLocks noChangeAspect="1"/>
          </p:cNvPicPr>
          <p:nvPr/>
        </p:nvPicPr>
        <p:blipFill>
          <a:blip r:embed="rId2"/>
          <a:stretch>
            <a:fillRect/>
          </a:stretch>
        </p:blipFill>
        <p:spPr>
          <a:xfrm>
            <a:off x="2589068" y="3429000"/>
            <a:ext cx="6362700" cy="2200275"/>
          </a:xfrm>
          <a:prstGeom prst="rect">
            <a:avLst/>
          </a:prstGeom>
        </p:spPr>
      </p:pic>
    </p:spTree>
    <p:extLst>
      <p:ext uri="{BB962C8B-B14F-4D97-AF65-F5344CB8AC3E}">
        <p14:creationId xmlns:p14="http://schemas.microsoft.com/office/powerpoint/2010/main" val="80652830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5E27C7C-4B68-4BBC-BF36-8959D8493E4A}"/>
              </a:ext>
            </a:extLst>
          </p:cNvPr>
          <p:cNvSpPr>
            <a:spLocks noGrp="1"/>
          </p:cNvSpPr>
          <p:nvPr>
            <p:ph type="title"/>
          </p:nvPr>
        </p:nvSpPr>
        <p:spPr/>
        <p:txBody>
          <a:bodyPr>
            <a:normAutofit/>
          </a:bodyPr>
          <a:lstStyle/>
          <a:p>
            <a:r>
              <a:rPr lang="en-US" sz="5400" b="1" dirty="0" err="1">
                <a:latin typeface="Arial" panose="020B0604020202020204" pitchFamily="34" charset="0"/>
                <a:cs typeface="Arial" panose="020B0604020202020204" pitchFamily="34" charset="0"/>
              </a:rPr>
              <a:t>Tìm</a:t>
            </a:r>
            <a:r>
              <a:rPr lang="en-US" sz="5400" b="1" dirty="0">
                <a:latin typeface="Arial" panose="020B0604020202020204" pitchFamily="34" charset="0"/>
                <a:cs typeface="Arial" panose="020B0604020202020204" pitchFamily="34" charset="0"/>
              </a:rPr>
              <a:t> </a:t>
            </a:r>
            <a:r>
              <a:rPr lang="en-US" sz="5400" b="1" dirty="0" err="1">
                <a:latin typeface="Arial" panose="020B0604020202020204" pitchFamily="34" charset="0"/>
                <a:cs typeface="Arial" panose="020B0604020202020204" pitchFamily="34" charset="0"/>
              </a:rPr>
              <a:t>hiểu</a:t>
            </a:r>
            <a:r>
              <a:rPr lang="en-US" sz="5400" b="1" dirty="0">
                <a:latin typeface="Arial" panose="020B0604020202020204" pitchFamily="34" charset="0"/>
                <a:cs typeface="Arial" panose="020B0604020202020204" pitchFamily="34" charset="0"/>
              </a:rPr>
              <a:t> </a:t>
            </a:r>
            <a:r>
              <a:rPr lang="en-US" sz="5400" b="1" dirty="0" err="1">
                <a:latin typeface="Arial" panose="020B0604020202020204" pitchFamily="34" charset="0"/>
                <a:cs typeface="Arial" panose="020B0604020202020204" pitchFamily="34" charset="0"/>
              </a:rPr>
              <a:t>về</a:t>
            </a:r>
            <a:r>
              <a:rPr lang="en-US" sz="5400" b="1" dirty="0">
                <a:latin typeface="Arial" panose="020B0604020202020204" pitchFamily="34" charset="0"/>
                <a:cs typeface="Arial" panose="020B0604020202020204" pitchFamily="34" charset="0"/>
              </a:rPr>
              <a:t> code-first</a:t>
            </a:r>
          </a:p>
        </p:txBody>
      </p:sp>
      <p:sp>
        <p:nvSpPr>
          <p:cNvPr id="7" name="Slide Number Placeholder 5">
            <a:extLst>
              <a:ext uri="{FF2B5EF4-FFF2-40B4-BE49-F238E27FC236}">
                <a16:creationId xmlns:a16="http://schemas.microsoft.com/office/drawing/2014/main" id="{4ECDE54D-4BD2-4764-A36A-8487DB61E7A6}"/>
              </a:ext>
            </a:extLst>
          </p:cNvPr>
          <p:cNvSpPr>
            <a:spLocks noGrp="1"/>
          </p:cNvSpPr>
          <p:nvPr>
            <p:ph type="sldNum" sz="quarter" idx="12"/>
          </p:nvPr>
        </p:nvSpPr>
        <p:spPr>
          <a:xfrm>
            <a:off x="8610600" y="6356350"/>
            <a:ext cx="2743200" cy="365125"/>
          </a:xfrm>
        </p:spPr>
        <p:txBody>
          <a:bodyPr/>
          <a:lstStyle/>
          <a:p>
            <a:fld id="{D8DA9DAA-006C-4F4B-980E-E3DF019B24E2}" type="slidenum">
              <a:rPr lang="en-US" b="1" cap="all" spc="100" smtClean="0">
                <a:solidFill>
                  <a:schemeClr val="accent2"/>
                </a:solidFill>
                <a:latin typeface="Arial" panose="020B0604020202020204" pitchFamily="34" charset="0"/>
                <a:cs typeface="Arial" panose="020B0604020202020204" pitchFamily="34" charset="0"/>
              </a:rPr>
              <a:t>56</a:t>
            </a:fld>
            <a:endParaRPr lang="en-US" b="1" cap="all" spc="100" dirty="0">
              <a:solidFill>
                <a:schemeClr val="accent2"/>
              </a:solidFill>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786530E8-D960-49B6-BBF8-5679A76DA0B4}"/>
              </a:ext>
            </a:extLst>
          </p:cNvPr>
          <p:cNvSpPr>
            <a:spLocks noGrp="1"/>
          </p:cNvSpPr>
          <p:nvPr>
            <p:ph idx="1"/>
          </p:nvPr>
        </p:nvSpPr>
        <p:spPr/>
        <p:txBody>
          <a:bodyPr>
            <a:normAutofit/>
          </a:bodyPr>
          <a:lstStyle/>
          <a:p>
            <a:pPr marL="0" indent="0">
              <a:lnSpc>
                <a:spcPct val="150000"/>
              </a:lnSpc>
              <a:buNone/>
            </a:pPr>
            <a:r>
              <a:rPr lang="en-US" sz="2000">
                <a:latin typeface="Arial" panose="020B0604020202020204" pitchFamily="34" charset="0"/>
                <a:cs typeface="Arial" panose="020B0604020202020204" pitchFamily="34" charset="0"/>
              </a:rPr>
              <a:t>	-	Sử dụng Stored procedures cho tất cả thực thể.</a:t>
            </a:r>
            <a:endParaRPr lang="en-US" sz="20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84629147-BDF8-4030-B746-BA0318A59729}"/>
              </a:ext>
            </a:extLst>
          </p:cNvPr>
          <p:cNvPicPr>
            <a:picLocks noChangeAspect="1"/>
          </p:cNvPicPr>
          <p:nvPr/>
        </p:nvPicPr>
        <p:blipFill>
          <a:blip r:embed="rId2"/>
          <a:stretch>
            <a:fillRect/>
          </a:stretch>
        </p:blipFill>
        <p:spPr>
          <a:xfrm>
            <a:off x="2490787" y="3210357"/>
            <a:ext cx="7210425" cy="1114425"/>
          </a:xfrm>
          <a:prstGeom prst="rect">
            <a:avLst/>
          </a:prstGeom>
        </p:spPr>
      </p:pic>
    </p:spTree>
    <p:extLst>
      <p:ext uri="{BB962C8B-B14F-4D97-AF65-F5344CB8AC3E}">
        <p14:creationId xmlns:p14="http://schemas.microsoft.com/office/powerpoint/2010/main" val="156483213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5E27C7C-4B68-4BBC-BF36-8959D8493E4A}"/>
              </a:ext>
            </a:extLst>
          </p:cNvPr>
          <p:cNvSpPr>
            <a:spLocks noGrp="1"/>
          </p:cNvSpPr>
          <p:nvPr>
            <p:ph type="title"/>
          </p:nvPr>
        </p:nvSpPr>
        <p:spPr/>
        <p:txBody>
          <a:bodyPr>
            <a:normAutofit/>
          </a:bodyPr>
          <a:lstStyle/>
          <a:p>
            <a:r>
              <a:rPr lang="en-US" sz="5400" b="1" dirty="0" err="1">
                <a:latin typeface="Arial" panose="020B0604020202020204" pitchFamily="34" charset="0"/>
                <a:cs typeface="Arial" panose="020B0604020202020204" pitchFamily="34" charset="0"/>
              </a:rPr>
              <a:t>Tìm</a:t>
            </a:r>
            <a:r>
              <a:rPr lang="en-US" sz="5400" b="1" dirty="0">
                <a:latin typeface="Arial" panose="020B0604020202020204" pitchFamily="34" charset="0"/>
                <a:cs typeface="Arial" panose="020B0604020202020204" pitchFamily="34" charset="0"/>
              </a:rPr>
              <a:t> </a:t>
            </a:r>
            <a:r>
              <a:rPr lang="en-US" sz="5400" b="1" dirty="0" err="1">
                <a:latin typeface="Arial" panose="020B0604020202020204" pitchFamily="34" charset="0"/>
                <a:cs typeface="Arial" panose="020B0604020202020204" pitchFamily="34" charset="0"/>
              </a:rPr>
              <a:t>hiểu</a:t>
            </a:r>
            <a:r>
              <a:rPr lang="en-US" sz="5400" b="1" dirty="0">
                <a:latin typeface="Arial" panose="020B0604020202020204" pitchFamily="34" charset="0"/>
                <a:cs typeface="Arial" panose="020B0604020202020204" pitchFamily="34" charset="0"/>
              </a:rPr>
              <a:t> </a:t>
            </a:r>
            <a:r>
              <a:rPr lang="en-US" sz="5400" b="1" dirty="0" err="1">
                <a:latin typeface="Arial" panose="020B0604020202020204" pitchFamily="34" charset="0"/>
                <a:cs typeface="Arial" panose="020B0604020202020204" pitchFamily="34" charset="0"/>
              </a:rPr>
              <a:t>về</a:t>
            </a:r>
            <a:r>
              <a:rPr lang="en-US" sz="5400" b="1" dirty="0">
                <a:latin typeface="Arial" panose="020B0604020202020204" pitchFamily="34" charset="0"/>
                <a:cs typeface="Arial" panose="020B0604020202020204" pitchFamily="34" charset="0"/>
              </a:rPr>
              <a:t> code-first</a:t>
            </a:r>
          </a:p>
        </p:txBody>
      </p:sp>
      <p:sp>
        <p:nvSpPr>
          <p:cNvPr id="7" name="Slide Number Placeholder 5">
            <a:extLst>
              <a:ext uri="{FF2B5EF4-FFF2-40B4-BE49-F238E27FC236}">
                <a16:creationId xmlns:a16="http://schemas.microsoft.com/office/drawing/2014/main" id="{4ECDE54D-4BD2-4764-A36A-8487DB61E7A6}"/>
              </a:ext>
            </a:extLst>
          </p:cNvPr>
          <p:cNvSpPr>
            <a:spLocks noGrp="1"/>
          </p:cNvSpPr>
          <p:nvPr>
            <p:ph type="sldNum" sz="quarter" idx="12"/>
          </p:nvPr>
        </p:nvSpPr>
        <p:spPr>
          <a:xfrm>
            <a:off x="8610600" y="6356350"/>
            <a:ext cx="2743200" cy="365125"/>
          </a:xfrm>
        </p:spPr>
        <p:txBody>
          <a:bodyPr/>
          <a:lstStyle/>
          <a:p>
            <a:fld id="{D8DA9DAA-006C-4F4B-980E-E3DF019B24E2}" type="slidenum">
              <a:rPr lang="en-US" b="1" cap="all" spc="100" smtClean="0">
                <a:solidFill>
                  <a:schemeClr val="accent2"/>
                </a:solidFill>
                <a:latin typeface="Arial" panose="020B0604020202020204" pitchFamily="34" charset="0"/>
                <a:cs typeface="Arial" panose="020B0604020202020204" pitchFamily="34" charset="0"/>
              </a:rPr>
              <a:t>57</a:t>
            </a:fld>
            <a:endParaRPr lang="en-US" b="1" cap="all" spc="100" dirty="0">
              <a:solidFill>
                <a:schemeClr val="accent2"/>
              </a:solidFill>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786530E8-D960-49B6-BBF8-5679A76DA0B4}"/>
              </a:ext>
            </a:extLst>
          </p:cNvPr>
          <p:cNvSpPr>
            <a:spLocks noGrp="1"/>
          </p:cNvSpPr>
          <p:nvPr>
            <p:ph idx="1"/>
          </p:nvPr>
        </p:nvSpPr>
        <p:spPr/>
        <p:txBody>
          <a:bodyPr>
            <a:normAutofit/>
          </a:bodyPr>
          <a:lstStyle/>
          <a:p>
            <a:pPr>
              <a:lnSpc>
                <a:spcPct val="150000"/>
              </a:lnSpc>
              <a:buFont typeface="Wingdings" panose="05000000000000000000" pitchFamily="2" charset="2"/>
              <a:buChar char="v"/>
            </a:pPr>
            <a:r>
              <a:rPr lang="en-US" sz="2000" b="1" dirty="0" err="1">
                <a:latin typeface="Arial" panose="020B0604020202020204" pitchFamily="34" charset="0"/>
                <a:cs typeface="Arial" panose="020B0604020202020204" pitchFamily="34" charset="0"/>
              </a:rPr>
              <a:t>Các</a:t>
            </a:r>
            <a:r>
              <a:rPr lang="en-US" sz="2000" b="1" dirty="0">
                <a:latin typeface="Arial" panose="020B0604020202020204" pitchFamily="34" charset="0"/>
                <a:cs typeface="Arial" panose="020B0604020202020204" pitchFamily="34" charset="0"/>
              </a:rPr>
              <a:t> </a:t>
            </a:r>
            <a:r>
              <a:rPr lang="en-US" sz="2000" b="1" dirty="0" err="1">
                <a:latin typeface="Arial" panose="020B0604020202020204" pitchFamily="34" charset="0"/>
                <a:cs typeface="Arial" panose="020B0604020202020204" pitchFamily="34" charset="0"/>
              </a:rPr>
              <a:t>quy</a:t>
            </a:r>
            <a:r>
              <a:rPr lang="en-US" sz="2000" b="1" dirty="0">
                <a:latin typeface="Arial" panose="020B0604020202020204" pitchFamily="34" charset="0"/>
                <a:cs typeface="Arial" panose="020B0604020202020204" pitchFamily="34" charset="0"/>
              </a:rPr>
              <a:t> </a:t>
            </a:r>
            <a:r>
              <a:rPr lang="en-US" sz="2000" b="1" dirty="0" err="1">
                <a:latin typeface="Arial" panose="020B0604020202020204" pitchFamily="34" charset="0"/>
                <a:cs typeface="Arial" panose="020B0604020202020204" pitchFamily="34" charset="0"/>
              </a:rPr>
              <a:t>ước</a:t>
            </a:r>
            <a:r>
              <a:rPr lang="en-US" sz="2000" b="1" dirty="0">
                <a:latin typeface="Arial" panose="020B0604020202020204" pitchFamily="34" charset="0"/>
                <a:cs typeface="Arial" panose="020B0604020202020204" pitchFamily="34" charset="0"/>
              </a:rPr>
              <a:t>  </a:t>
            </a:r>
            <a:r>
              <a:rPr lang="en-US" sz="2000" b="1" dirty="0" err="1">
                <a:latin typeface="Arial" panose="020B0604020202020204" pitchFamily="34" charset="0"/>
                <a:cs typeface="Arial" panose="020B0604020202020204" pitchFamily="34" charset="0"/>
              </a:rPr>
              <a:t>trong</a:t>
            </a:r>
            <a:r>
              <a:rPr lang="en-US" sz="2000" b="1" dirty="0">
                <a:latin typeface="Arial" panose="020B0604020202020204" pitchFamily="34" charset="0"/>
                <a:cs typeface="Arial" panose="020B0604020202020204" pitchFamily="34" charset="0"/>
              </a:rPr>
              <a:t> code first:</a:t>
            </a:r>
          </a:p>
          <a:p>
            <a:pPr marL="0" indent="0">
              <a:lnSpc>
                <a:spcPct val="150000"/>
              </a:lnSpc>
              <a:buNone/>
            </a:pPr>
            <a:r>
              <a:rPr lang="en-US" sz="2000" dirty="0">
                <a:latin typeface="Arial" panose="020B0604020202020204" pitchFamily="34" charset="0"/>
                <a:cs typeface="Arial" panose="020B0604020202020204" pitchFamily="34" charset="0"/>
              </a:rPr>
              <a:t>	-	</a:t>
            </a:r>
            <a:r>
              <a:rPr lang="en-US" sz="2000" dirty="0" err="1">
                <a:latin typeface="Arial" panose="020B0604020202020204" pitchFamily="34" charset="0"/>
                <a:cs typeface="Arial" panose="020B0604020202020204" pitchFamily="34" charset="0"/>
              </a:rPr>
              <a:t>Quy</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ước</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mặc</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định</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trong</a:t>
            </a:r>
            <a:r>
              <a:rPr lang="en-US" sz="2000" dirty="0">
                <a:latin typeface="Arial" panose="020B0604020202020204" pitchFamily="34" charset="0"/>
                <a:cs typeface="Arial" panose="020B0604020202020204" pitchFamily="34" charset="0"/>
              </a:rPr>
              <a:t> code-first.</a:t>
            </a:r>
          </a:p>
        </p:txBody>
      </p:sp>
      <p:pic>
        <p:nvPicPr>
          <p:cNvPr id="5" name="Picture 4">
            <a:extLst>
              <a:ext uri="{FF2B5EF4-FFF2-40B4-BE49-F238E27FC236}">
                <a16:creationId xmlns:a16="http://schemas.microsoft.com/office/drawing/2014/main" id="{06B601EB-80EF-44EA-8543-F663E0627885}"/>
              </a:ext>
            </a:extLst>
          </p:cNvPr>
          <p:cNvPicPr>
            <a:picLocks noChangeAspect="1"/>
          </p:cNvPicPr>
          <p:nvPr/>
        </p:nvPicPr>
        <p:blipFill>
          <a:blip r:embed="rId2"/>
          <a:stretch>
            <a:fillRect/>
          </a:stretch>
        </p:blipFill>
        <p:spPr>
          <a:xfrm>
            <a:off x="3385770" y="2964119"/>
            <a:ext cx="5822886" cy="3653735"/>
          </a:xfrm>
          <a:prstGeom prst="rect">
            <a:avLst/>
          </a:prstGeom>
        </p:spPr>
      </p:pic>
    </p:spTree>
    <p:extLst>
      <p:ext uri="{BB962C8B-B14F-4D97-AF65-F5344CB8AC3E}">
        <p14:creationId xmlns:p14="http://schemas.microsoft.com/office/powerpoint/2010/main" val="165307520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5E27C7C-4B68-4BBC-BF36-8959D8493E4A}"/>
              </a:ext>
            </a:extLst>
          </p:cNvPr>
          <p:cNvSpPr>
            <a:spLocks noGrp="1"/>
          </p:cNvSpPr>
          <p:nvPr>
            <p:ph type="title"/>
          </p:nvPr>
        </p:nvSpPr>
        <p:spPr/>
        <p:txBody>
          <a:bodyPr>
            <a:normAutofit/>
          </a:bodyPr>
          <a:lstStyle/>
          <a:p>
            <a:r>
              <a:rPr lang="en-US" sz="5400" b="1" dirty="0" err="1">
                <a:latin typeface="Arial" panose="020B0604020202020204" pitchFamily="34" charset="0"/>
                <a:cs typeface="Arial" panose="020B0604020202020204" pitchFamily="34" charset="0"/>
              </a:rPr>
              <a:t>Tìm</a:t>
            </a:r>
            <a:r>
              <a:rPr lang="en-US" sz="5400" b="1" dirty="0">
                <a:latin typeface="Arial" panose="020B0604020202020204" pitchFamily="34" charset="0"/>
                <a:cs typeface="Arial" panose="020B0604020202020204" pitchFamily="34" charset="0"/>
              </a:rPr>
              <a:t> </a:t>
            </a:r>
            <a:r>
              <a:rPr lang="en-US" sz="5400" b="1" dirty="0" err="1">
                <a:latin typeface="Arial" panose="020B0604020202020204" pitchFamily="34" charset="0"/>
                <a:cs typeface="Arial" panose="020B0604020202020204" pitchFamily="34" charset="0"/>
              </a:rPr>
              <a:t>hiểu</a:t>
            </a:r>
            <a:r>
              <a:rPr lang="en-US" sz="5400" b="1" dirty="0">
                <a:latin typeface="Arial" panose="020B0604020202020204" pitchFamily="34" charset="0"/>
                <a:cs typeface="Arial" panose="020B0604020202020204" pitchFamily="34" charset="0"/>
              </a:rPr>
              <a:t> </a:t>
            </a:r>
            <a:r>
              <a:rPr lang="en-US" sz="5400" b="1" dirty="0" err="1">
                <a:latin typeface="Arial" panose="020B0604020202020204" pitchFamily="34" charset="0"/>
                <a:cs typeface="Arial" panose="020B0604020202020204" pitchFamily="34" charset="0"/>
              </a:rPr>
              <a:t>về</a:t>
            </a:r>
            <a:r>
              <a:rPr lang="en-US" sz="5400" b="1" dirty="0">
                <a:latin typeface="Arial" panose="020B0604020202020204" pitchFamily="34" charset="0"/>
                <a:cs typeface="Arial" panose="020B0604020202020204" pitchFamily="34" charset="0"/>
              </a:rPr>
              <a:t> code-first</a:t>
            </a:r>
          </a:p>
        </p:txBody>
      </p:sp>
      <p:sp>
        <p:nvSpPr>
          <p:cNvPr id="7" name="Slide Number Placeholder 5">
            <a:extLst>
              <a:ext uri="{FF2B5EF4-FFF2-40B4-BE49-F238E27FC236}">
                <a16:creationId xmlns:a16="http://schemas.microsoft.com/office/drawing/2014/main" id="{4ECDE54D-4BD2-4764-A36A-8487DB61E7A6}"/>
              </a:ext>
            </a:extLst>
          </p:cNvPr>
          <p:cNvSpPr>
            <a:spLocks noGrp="1"/>
          </p:cNvSpPr>
          <p:nvPr>
            <p:ph type="sldNum" sz="quarter" idx="12"/>
          </p:nvPr>
        </p:nvSpPr>
        <p:spPr>
          <a:xfrm>
            <a:off x="8610600" y="6356350"/>
            <a:ext cx="2743200" cy="365125"/>
          </a:xfrm>
        </p:spPr>
        <p:txBody>
          <a:bodyPr/>
          <a:lstStyle/>
          <a:p>
            <a:fld id="{D8DA9DAA-006C-4F4B-980E-E3DF019B24E2}" type="slidenum">
              <a:rPr lang="en-US" b="1" cap="all" spc="100" smtClean="0">
                <a:solidFill>
                  <a:schemeClr val="accent2"/>
                </a:solidFill>
                <a:latin typeface="Arial" panose="020B0604020202020204" pitchFamily="34" charset="0"/>
                <a:cs typeface="Arial" panose="020B0604020202020204" pitchFamily="34" charset="0"/>
              </a:rPr>
              <a:t>58</a:t>
            </a:fld>
            <a:endParaRPr lang="en-US" b="1" cap="all" spc="100" dirty="0">
              <a:solidFill>
                <a:schemeClr val="accent2"/>
              </a:solidFill>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786530E8-D960-49B6-BBF8-5679A76DA0B4}"/>
              </a:ext>
            </a:extLst>
          </p:cNvPr>
          <p:cNvSpPr>
            <a:spLocks noGrp="1"/>
          </p:cNvSpPr>
          <p:nvPr>
            <p:ph idx="1"/>
          </p:nvPr>
        </p:nvSpPr>
        <p:spPr/>
        <p:txBody>
          <a:bodyPr>
            <a:normAutofit/>
          </a:bodyPr>
          <a:lstStyle/>
          <a:p>
            <a:pPr marL="0" indent="0">
              <a:lnSpc>
                <a:spcPct val="150000"/>
              </a:lnSpc>
              <a:buNone/>
            </a:pPr>
            <a:r>
              <a:rPr lang="en-US" sz="2000" dirty="0">
                <a:latin typeface="Arial" panose="020B0604020202020204" pitchFamily="34" charset="0"/>
                <a:cs typeface="Arial" panose="020B0604020202020204" pitchFamily="34" charset="0"/>
              </a:rPr>
              <a:t>	-	</a:t>
            </a:r>
            <a:r>
              <a:rPr lang="en-US" sz="2000" dirty="0" err="1">
                <a:latin typeface="Arial" panose="020B0604020202020204" pitchFamily="34" charset="0"/>
                <a:cs typeface="Arial" panose="020B0604020202020204" pitchFamily="34" charset="0"/>
              </a:rPr>
              <a:t>Quy</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ước</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mặc</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định</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trong</a:t>
            </a:r>
            <a:r>
              <a:rPr lang="en-US" sz="2000" dirty="0">
                <a:latin typeface="Arial" panose="020B0604020202020204" pitchFamily="34" charset="0"/>
                <a:cs typeface="Arial" panose="020B0604020202020204" pitchFamily="34" charset="0"/>
              </a:rPr>
              <a:t> code-first.</a:t>
            </a:r>
          </a:p>
        </p:txBody>
      </p:sp>
      <p:pic>
        <p:nvPicPr>
          <p:cNvPr id="6" name="Picture 5">
            <a:extLst>
              <a:ext uri="{FF2B5EF4-FFF2-40B4-BE49-F238E27FC236}">
                <a16:creationId xmlns:a16="http://schemas.microsoft.com/office/drawing/2014/main" id="{18BC55EB-F85F-436D-9AE1-7831252E7969}"/>
              </a:ext>
            </a:extLst>
          </p:cNvPr>
          <p:cNvPicPr>
            <a:picLocks noChangeAspect="1"/>
          </p:cNvPicPr>
          <p:nvPr/>
        </p:nvPicPr>
        <p:blipFill>
          <a:blip r:embed="rId2"/>
          <a:stretch>
            <a:fillRect/>
          </a:stretch>
        </p:blipFill>
        <p:spPr>
          <a:xfrm>
            <a:off x="4228839" y="2370137"/>
            <a:ext cx="4767379" cy="4351338"/>
          </a:xfrm>
          <a:prstGeom prst="rect">
            <a:avLst/>
          </a:prstGeom>
        </p:spPr>
      </p:pic>
    </p:spTree>
    <p:extLst>
      <p:ext uri="{BB962C8B-B14F-4D97-AF65-F5344CB8AC3E}">
        <p14:creationId xmlns:p14="http://schemas.microsoft.com/office/powerpoint/2010/main" val="221466322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5E27C7C-4B68-4BBC-BF36-8959D8493E4A}"/>
              </a:ext>
            </a:extLst>
          </p:cNvPr>
          <p:cNvSpPr>
            <a:spLocks noGrp="1"/>
          </p:cNvSpPr>
          <p:nvPr>
            <p:ph type="title"/>
          </p:nvPr>
        </p:nvSpPr>
        <p:spPr/>
        <p:txBody>
          <a:bodyPr>
            <a:normAutofit/>
          </a:bodyPr>
          <a:lstStyle/>
          <a:p>
            <a:r>
              <a:rPr lang="en-US" sz="5400" b="1" dirty="0" err="1">
                <a:latin typeface="Arial" panose="020B0604020202020204" pitchFamily="34" charset="0"/>
                <a:cs typeface="Arial" panose="020B0604020202020204" pitchFamily="34" charset="0"/>
              </a:rPr>
              <a:t>Tìm</a:t>
            </a:r>
            <a:r>
              <a:rPr lang="en-US" sz="5400" b="1" dirty="0">
                <a:latin typeface="Arial" panose="020B0604020202020204" pitchFamily="34" charset="0"/>
                <a:cs typeface="Arial" panose="020B0604020202020204" pitchFamily="34" charset="0"/>
              </a:rPr>
              <a:t> </a:t>
            </a:r>
            <a:r>
              <a:rPr lang="en-US" sz="5400" b="1" dirty="0" err="1">
                <a:latin typeface="Arial" panose="020B0604020202020204" pitchFamily="34" charset="0"/>
                <a:cs typeface="Arial" panose="020B0604020202020204" pitchFamily="34" charset="0"/>
              </a:rPr>
              <a:t>hiểu</a:t>
            </a:r>
            <a:r>
              <a:rPr lang="en-US" sz="5400" b="1" dirty="0">
                <a:latin typeface="Arial" panose="020B0604020202020204" pitchFamily="34" charset="0"/>
                <a:cs typeface="Arial" panose="020B0604020202020204" pitchFamily="34" charset="0"/>
              </a:rPr>
              <a:t> </a:t>
            </a:r>
            <a:r>
              <a:rPr lang="en-US" sz="5400" b="1" dirty="0" err="1">
                <a:latin typeface="Arial" panose="020B0604020202020204" pitchFamily="34" charset="0"/>
                <a:cs typeface="Arial" panose="020B0604020202020204" pitchFamily="34" charset="0"/>
              </a:rPr>
              <a:t>về</a:t>
            </a:r>
            <a:r>
              <a:rPr lang="en-US" sz="5400" b="1" dirty="0">
                <a:latin typeface="Arial" panose="020B0604020202020204" pitchFamily="34" charset="0"/>
                <a:cs typeface="Arial" panose="020B0604020202020204" pitchFamily="34" charset="0"/>
              </a:rPr>
              <a:t> </a:t>
            </a:r>
            <a:r>
              <a:rPr lang="en-US" sz="5400" b="1" dirty="0" err="1">
                <a:latin typeface="Arial" panose="020B0604020202020204" pitchFamily="34" charset="0"/>
                <a:cs typeface="Arial" panose="020B0604020202020204" pitchFamily="34" charset="0"/>
              </a:rPr>
              <a:t>Automapper</a:t>
            </a:r>
            <a:endParaRPr lang="en-US" sz="5400" b="1" dirty="0">
              <a:latin typeface="Arial" panose="020B0604020202020204" pitchFamily="34" charset="0"/>
              <a:cs typeface="Arial" panose="020B0604020202020204" pitchFamily="34" charset="0"/>
            </a:endParaRPr>
          </a:p>
        </p:txBody>
      </p:sp>
      <p:sp>
        <p:nvSpPr>
          <p:cNvPr id="7" name="Slide Number Placeholder 5">
            <a:extLst>
              <a:ext uri="{FF2B5EF4-FFF2-40B4-BE49-F238E27FC236}">
                <a16:creationId xmlns:a16="http://schemas.microsoft.com/office/drawing/2014/main" id="{4ECDE54D-4BD2-4764-A36A-8487DB61E7A6}"/>
              </a:ext>
            </a:extLst>
          </p:cNvPr>
          <p:cNvSpPr>
            <a:spLocks noGrp="1"/>
          </p:cNvSpPr>
          <p:nvPr>
            <p:ph type="sldNum" sz="quarter" idx="12"/>
          </p:nvPr>
        </p:nvSpPr>
        <p:spPr>
          <a:xfrm>
            <a:off x="8610600" y="6356350"/>
            <a:ext cx="2743200" cy="365125"/>
          </a:xfrm>
        </p:spPr>
        <p:txBody>
          <a:bodyPr/>
          <a:lstStyle/>
          <a:p>
            <a:fld id="{D8DA9DAA-006C-4F4B-980E-E3DF019B24E2}" type="slidenum">
              <a:rPr lang="en-US" b="1" cap="all" spc="100" smtClean="0">
                <a:solidFill>
                  <a:schemeClr val="accent2"/>
                </a:solidFill>
                <a:latin typeface="Arial" panose="020B0604020202020204" pitchFamily="34" charset="0"/>
                <a:cs typeface="Arial" panose="020B0604020202020204" pitchFamily="34" charset="0"/>
              </a:rPr>
              <a:t>59</a:t>
            </a:fld>
            <a:endParaRPr lang="en-US" b="1" cap="all" spc="100" dirty="0">
              <a:solidFill>
                <a:schemeClr val="accent2"/>
              </a:solidFill>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786530E8-D960-49B6-BBF8-5679A76DA0B4}"/>
              </a:ext>
            </a:extLst>
          </p:cNvPr>
          <p:cNvSpPr>
            <a:spLocks noGrp="1"/>
          </p:cNvSpPr>
          <p:nvPr>
            <p:ph idx="1"/>
          </p:nvPr>
        </p:nvSpPr>
        <p:spPr/>
        <p:txBody>
          <a:bodyPr>
            <a:normAutofit/>
          </a:bodyPr>
          <a:lstStyle/>
          <a:p>
            <a:pPr>
              <a:lnSpc>
                <a:spcPct val="150000"/>
              </a:lnSpc>
              <a:buFont typeface="Wingdings" panose="05000000000000000000" pitchFamily="2" charset="2"/>
              <a:buChar char="v"/>
            </a:pPr>
            <a:r>
              <a:rPr lang="en-US" sz="2400" b="1" dirty="0" err="1">
                <a:latin typeface="Arial" panose="020B0604020202020204" pitchFamily="34" charset="0"/>
                <a:cs typeface="Arial" panose="020B0604020202020204" pitchFamily="34" charset="0"/>
              </a:rPr>
              <a:t>Khái</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niệm</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automapper</a:t>
            </a:r>
            <a:r>
              <a:rPr lang="en-US" sz="2400" b="1" dirty="0">
                <a:latin typeface="Arial" panose="020B0604020202020204" pitchFamily="34" charset="0"/>
                <a:cs typeface="Arial" panose="020B0604020202020204" pitchFamily="34" charset="0"/>
              </a:rPr>
              <a:t>: </a:t>
            </a:r>
            <a:r>
              <a:rPr lang="vi-VN" sz="2400" b="0" i="0" dirty="0">
                <a:effectLst/>
                <a:latin typeface="Arial" panose="020B0604020202020204" pitchFamily="34" charset="0"/>
                <a:cs typeface="Arial" panose="020B0604020202020204" pitchFamily="34" charset="0"/>
              </a:rPr>
              <a:t>AutoMapper là một thư viện dùng để mapping object tới object (object-to-object mapper). Nó cho phép mapping các thuộc tính trong cùng một object tới các thuộc tính của một object kiểu khác. </a:t>
            </a:r>
            <a:endParaRPr lang="en-US" sz="2400" b="0" i="0" dirty="0">
              <a:effectLst/>
              <a:latin typeface="Arial" panose="020B0604020202020204" pitchFamily="34" charset="0"/>
              <a:cs typeface="Arial" panose="020B0604020202020204" pitchFamily="34" charset="0"/>
            </a:endParaRPr>
          </a:p>
          <a:p>
            <a:pPr marL="0" indent="0">
              <a:lnSpc>
                <a:spcPct val="150000"/>
              </a:lnSpc>
              <a:buNone/>
            </a:pPr>
            <a:endParaRPr lang="en-US" sz="2400" b="0" i="0" dirty="0">
              <a:effectLst/>
              <a:latin typeface="Arial" panose="020B0604020202020204" pitchFamily="34" charset="0"/>
              <a:cs typeface="Arial" panose="020B0604020202020204" pitchFamily="34" charset="0"/>
            </a:endParaRPr>
          </a:p>
          <a:p>
            <a:pPr>
              <a:lnSpc>
                <a:spcPct val="150000"/>
              </a:lnSpc>
              <a:buFont typeface="Wingdings" panose="05000000000000000000" pitchFamily="2" charset="2"/>
              <a:buChar char="v"/>
            </a:pPr>
            <a:endParaRPr 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200333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5E27C7C-4B68-4BBC-BF36-8959D8493E4A}"/>
              </a:ext>
            </a:extLst>
          </p:cNvPr>
          <p:cNvSpPr>
            <a:spLocks noGrp="1"/>
          </p:cNvSpPr>
          <p:nvPr>
            <p:ph type="title"/>
          </p:nvPr>
        </p:nvSpPr>
        <p:spPr/>
        <p:txBody>
          <a:bodyPr>
            <a:normAutofit/>
          </a:bodyPr>
          <a:lstStyle/>
          <a:p>
            <a:r>
              <a:rPr lang="en-US" b="1" dirty="0" err="1">
                <a:latin typeface="Arial" panose="020B0604020202020204" pitchFamily="34" charset="0"/>
                <a:cs typeface="Arial" panose="020B0604020202020204" pitchFamily="34" charset="0"/>
              </a:rPr>
              <a:t>Các</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thành</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phần</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của</a:t>
            </a:r>
            <a:r>
              <a:rPr lang="en-US" b="1" dirty="0">
                <a:latin typeface="Arial" panose="020B0604020202020204" pitchFamily="34" charset="0"/>
                <a:cs typeface="Arial" panose="020B0604020202020204" pitchFamily="34" charset="0"/>
              </a:rPr>
              <a:t> ERD</a:t>
            </a:r>
            <a:endParaRPr lang="en-US" sz="5400" b="1" dirty="0">
              <a:latin typeface="Arial" panose="020B0604020202020204" pitchFamily="34" charset="0"/>
              <a:cs typeface="Arial" panose="020B0604020202020204" pitchFamily="34" charset="0"/>
            </a:endParaRPr>
          </a:p>
        </p:txBody>
      </p:sp>
      <p:sp>
        <p:nvSpPr>
          <p:cNvPr id="9" name="Slide Number Placeholder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a:lstStyle/>
          <a:p>
            <a:fld id="{D8DA9DAA-006C-4F4B-980E-E3DF019B24E2}" type="slidenum">
              <a:rPr lang="en-US" b="1" cap="all" spc="100" smtClean="0">
                <a:solidFill>
                  <a:schemeClr val="accent2"/>
                </a:solidFill>
                <a:latin typeface="Arial" panose="020B0604020202020204" pitchFamily="34" charset="0"/>
                <a:cs typeface="Arial" panose="020B0604020202020204" pitchFamily="34" charset="0"/>
              </a:rPr>
              <a:t>6</a:t>
            </a:fld>
            <a:endParaRPr lang="en-US" b="1" cap="all" spc="100" dirty="0">
              <a:solidFill>
                <a:schemeClr val="accent2"/>
              </a:solidFill>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CB5827D5-9AA2-40C8-AA77-DDC4F9528C77}"/>
              </a:ext>
            </a:extLst>
          </p:cNvPr>
          <p:cNvSpPr>
            <a:spLocks noGrp="1"/>
          </p:cNvSpPr>
          <p:nvPr>
            <p:ph idx="1"/>
          </p:nvPr>
        </p:nvSpPr>
        <p:spPr/>
        <p:txBody>
          <a:bodyPr>
            <a:normAutofit/>
          </a:bodyPr>
          <a:lstStyle/>
          <a:p>
            <a:pPr>
              <a:lnSpc>
                <a:spcPct val="150000"/>
              </a:lnSpc>
              <a:buFont typeface="Wingdings" panose="05000000000000000000" pitchFamily="2" charset="2"/>
              <a:buChar char="v"/>
            </a:pPr>
            <a:r>
              <a:rPr lang="en-US" sz="2400" b="1" dirty="0">
                <a:latin typeface="Arial" panose="020B0604020202020204" pitchFamily="34" charset="0"/>
                <a:cs typeface="Arial" panose="020B0604020202020204" pitchFamily="34" charset="0"/>
              </a:rPr>
              <a:t>Entity (</a:t>
            </a:r>
            <a:r>
              <a:rPr lang="en-US" sz="2400" b="1" dirty="0" err="1">
                <a:latin typeface="Arial" panose="020B0604020202020204" pitchFamily="34" charset="0"/>
                <a:cs typeface="Arial" panose="020B0604020202020204" pitchFamily="34" charset="0"/>
              </a:rPr>
              <a:t>thực</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thể</a:t>
            </a:r>
            <a:r>
              <a:rPr lang="en-US" sz="2400" b="1" dirty="0">
                <a:latin typeface="Arial" panose="020B0604020202020204" pitchFamily="34" charset="0"/>
                <a:cs typeface="Arial" panose="020B0604020202020204" pitchFamily="34" charset="0"/>
              </a:rPr>
              <a:t>) </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Là</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những</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đối</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tượng</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như</a:t>
            </a:r>
            <a:r>
              <a:rPr lang="en-US" sz="2400" dirty="0">
                <a:latin typeface="Arial" panose="020B0604020202020204" pitchFamily="34" charset="0"/>
                <a:cs typeface="Arial" panose="020B0604020202020204" pitchFamily="34" charset="0"/>
              </a:rPr>
              <a:t> : </a:t>
            </a:r>
            <a:r>
              <a:rPr lang="en-US" sz="2400" dirty="0" err="1">
                <a:latin typeface="Arial" panose="020B0604020202020204" pitchFamily="34" charset="0"/>
                <a:cs typeface="Arial" panose="020B0604020202020204" pitchFamily="34" charset="0"/>
              </a:rPr>
              <a:t>người</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vật</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sự</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việc</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nào</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đó</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mà</a:t>
            </a:r>
            <a:r>
              <a:rPr lang="en-US" sz="2400" dirty="0">
                <a:latin typeface="Arial" panose="020B0604020202020204" pitchFamily="34" charset="0"/>
                <a:cs typeface="Arial" panose="020B0604020202020204" pitchFamily="34" charset="0"/>
              </a:rPr>
              <a:t> ta </a:t>
            </a:r>
            <a:r>
              <a:rPr lang="en-US" sz="2400" dirty="0" err="1">
                <a:latin typeface="Arial" panose="020B0604020202020204" pitchFamily="34" charset="0"/>
                <a:cs typeface="Arial" panose="020B0604020202020204" pitchFamily="34" charset="0"/>
              </a:rPr>
              <a:t>muốn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lưu</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trữ</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thông</a:t>
            </a:r>
            <a:r>
              <a:rPr lang="en-US" sz="2400" dirty="0">
                <a:latin typeface="Arial" panose="020B0604020202020204" pitchFamily="34" charset="0"/>
                <a:cs typeface="Arial" panose="020B0604020202020204" pitchFamily="34" charset="0"/>
              </a:rPr>
              <a:t> tin </a:t>
            </a:r>
            <a:r>
              <a:rPr lang="en-US" sz="2400" dirty="0" err="1">
                <a:latin typeface="Arial" panose="020B0604020202020204" pitchFamily="34" charset="0"/>
                <a:cs typeface="Arial" panose="020B0604020202020204" pitchFamily="34" charset="0"/>
              </a:rPr>
              <a:t>lên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hệ</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thống</a:t>
            </a:r>
            <a:r>
              <a:rPr lang="en-US" sz="2400" dirty="0">
                <a:latin typeface="Arial" panose="020B0604020202020204" pitchFamily="34" charset="0"/>
                <a:cs typeface="Arial" panose="020B0604020202020204" pitchFamily="34" charset="0"/>
              </a:rPr>
              <a:t>. Entity </a:t>
            </a:r>
            <a:r>
              <a:rPr lang="en-US" sz="2400" dirty="0" err="1">
                <a:latin typeface="Arial" panose="020B0604020202020204" pitchFamily="34" charset="0"/>
                <a:cs typeface="Arial" panose="020B0604020202020204" pitchFamily="34" charset="0"/>
              </a:rPr>
              <a:t>phải</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luôn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là</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danh</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từ</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và</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viết</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chữ</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hoa</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Có</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nhiều</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loại</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thực</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thể</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tiêu</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biểu</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như</a:t>
            </a:r>
            <a:r>
              <a:rPr lang="en-US" sz="2400" dirty="0">
                <a:latin typeface="Arial" panose="020B0604020202020204" pitchFamily="34" charset="0"/>
                <a:cs typeface="Arial" panose="020B0604020202020204" pitchFamily="34" charset="0"/>
              </a:rPr>
              <a:t> :</a:t>
            </a:r>
          </a:p>
          <a:p>
            <a:pPr marL="0" indent="0">
              <a:lnSpc>
                <a:spcPct val="150000"/>
              </a:lnSpc>
              <a:buNone/>
            </a:pPr>
            <a:r>
              <a:rPr lang="en-US" sz="2400" dirty="0">
                <a:latin typeface="Arial" panose="020B0604020202020204" pitchFamily="34" charset="0"/>
                <a:cs typeface="Arial" panose="020B0604020202020204" pitchFamily="34" charset="0"/>
              </a:rPr>
              <a:t>	-	</a:t>
            </a:r>
            <a:r>
              <a:rPr lang="en-US" sz="2400" dirty="0" err="1">
                <a:latin typeface="Arial" panose="020B0604020202020204" pitchFamily="34" charset="0"/>
                <a:cs typeface="Arial" panose="020B0604020202020204" pitchFamily="34" charset="0"/>
              </a:rPr>
              <a:t>Thực</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thể</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mạnh</a:t>
            </a:r>
            <a:r>
              <a:rPr lang="en-US" sz="2400" dirty="0">
                <a:latin typeface="Arial" panose="020B0604020202020204" pitchFamily="34" charset="0"/>
                <a:cs typeface="Arial" panose="020B0604020202020204" pitchFamily="34" charset="0"/>
              </a:rPr>
              <a:t>.</a:t>
            </a:r>
          </a:p>
          <a:p>
            <a:pPr marL="0" indent="0">
              <a:lnSpc>
                <a:spcPct val="150000"/>
              </a:lnSpc>
              <a:buNone/>
            </a:pPr>
            <a:endParaRPr lang="en-US" sz="2400" dirty="0">
              <a:latin typeface="Arial" panose="020B0604020202020204" pitchFamily="34" charset="0"/>
              <a:cs typeface="Arial" panose="020B0604020202020204" pitchFamily="34" charset="0"/>
            </a:endParaRPr>
          </a:p>
          <a:p>
            <a:pPr marL="0" indent="0">
              <a:lnSpc>
                <a:spcPct val="150000"/>
              </a:lnSpc>
              <a:buNone/>
            </a:pPr>
            <a:r>
              <a:rPr lang="en-US" sz="2400" dirty="0">
                <a:latin typeface="Arial" panose="020B0604020202020204" pitchFamily="34" charset="0"/>
                <a:cs typeface="Arial" panose="020B0604020202020204" pitchFamily="34" charset="0"/>
              </a:rPr>
              <a:t>	-	</a:t>
            </a:r>
            <a:r>
              <a:rPr lang="en-US" sz="2400" dirty="0" err="1">
                <a:latin typeface="Arial" panose="020B0604020202020204" pitchFamily="34" charset="0"/>
                <a:cs typeface="Arial" panose="020B0604020202020204" pitchFamily="34" charset="0"/>
              </a:rPr>
              <a:t>Thực</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thể</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yếu</a:t>
            </a:r>
            <a:r>
              <a:rPr lang="en-US" sz="2400" dirty="0">
                <a:latin typeface="Arial" panose="020B0604020202020204" pitchFamily="34" charset="0"/>
                <a:cs typeface="Arial" panose="020B0604020202020204" pitchFamily="34" charset="0"/>
              </a:rPr>
              <a:t>.</a:t>
            </a:r>
          </a:p>
        </p:txBody>
      </p:sp>
      <p:pic>
        <p:nvPicPr>
          <p:cNvPr id="5" name="Picture 4">
            <a:extLst>
              <a:ext uri="{FF2B5EF4-FFF2-40B4-BE49-F238E27FC236}">
                <a16:creationId xmlns:a16="http://schemas.microsoft.com/office/drawing/2014/main" id="{173C3613-E74E-407D-8C9C-A9C3756FB64D}"/>
              </a:ext>
            </a:extLst>
          </p:cNvPr>
          <p:cNvPicPr>
            <a:picLocks noChangeAspect="1"/>
          </p:cNvPicPr>
          <p:nvPr/>
        </p:nvPicPr>
        <p:blipFill>
          <a:blip r:embed="rId2"/>
          <a:stretch>
            <a:fillRect/>
          </a:stretch>
        </p:blipFill>
        <p:spPr>
          <a:xfrm>
            <a:off x="2701662" y="4201610"/>
            <a:ext cx="2199951" cy="903428"/>
          </a:xfrm>
          <a:prstGeom prst="rect">
            <a:avLst/>
          </a:prstGeom>
        </p:spPr>
      </p:pic>
      <p:pic>
        <p:nvPicPr>
          <p:cNvPr id="10" name="Picture 9">
            <a:extLst>
              <a:ext uri="{FF2B5EF4-FFF2-40B4-BE49-F238E27FC236}">
                <a16:creationId xmlns:a16="http://schemas.microsoft.com/office/drawing/2014/main" id="{C114C0D6-BA88-4820-A15F-EBFF3C0103E8}"/>
              </a:ext>
            </a:extLst>
          </p:cNvPr>
          <p:cNvPicPr>
            <a:picLocks noChangeAspect="1"/>
          </p:cNvPicPr>
          <p:nvPr/>
        </p:nvPicPr>
        <p:blipFill>
          <a:blip r:embed="rId3"/>
          <a:stretch>
            <a:fillRect/>
          </a:stretch>
        </p:blipFill>
        <p:spPr>
          <a:xfrm>
            <a:off x="2701662" y="5719595"/>
            <a:ext cx="2199952" cy="773280"/>
          </a:xfrm>
          <a:prstGeom prst="rect">
            <a:avLst/>
          </a:prstGeom>
        </p:spPr>
      </p:pic>
    </p:spTree>
    <p:extLst>
      <p:ext uri="{BB962C8B-B14F-4D97-AF65-F5344CB8AC3E}">
        <p14:creationId xmlns:p14="http://schemas.microsoft.com/office/powerpoint/2010/main" val="212379467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5E27C7C-4B68-4BBC-BF36-8959D8493E4A}"/>
              </a:ext>
            </a:extLst>
          </p:cNvPr>
          <p:cNvSpPr>
            <a:spLocks noGrp="1"/>
          </p:cNvSpPr>
          <p:nvPr>
            <p:ph type="title"/>
          </p:nvPr>
        </p:nvSpPr>
        <p:spPr/>
        <p:txBody>
          <a:bodyPr>
            <a:normAutofit/>
          </a:bodyPr>
          <a:lstStyle/>
          <a:p>
            <a:r>
              <a:rPr lang="en-US" sz="5400" b="1" dirty="0" err="1">
                <a:latin typeface="Arial" panose="020B0604020202020204" pitchFamily="34" charset="0"/>
                <a:cs typeface="Arial" panose="020B0604020202020204" pitchFamily="34" charset="0"/>
              </a:rPr>
              <a:t>Tìm</a:t>
            </a:r>
            <a:r>
              <a:rPr lang="en-US" sz="5400" b="1" dirty="0">
                <a:latin typeface="Arial" panose="020B0604020202020204" pitchFamily="34" charset="0"/>
                <a:cs typeface="Arial" panose="020B0604020202020204" pitchFamily="34" charset="0"/>
              </a:rPr>
              <a:t> </a:t>
            </a:r>
            <a:r>
              <a:rPr lang="en-US" sz="5400" b="1" dirty="0" err="1">
                <a:latin typeface="Arial" panose="020B0604020202020204" pitchFamily="34" charset="0"/>
                <a:cs typeface="Arial" panose="020B0604020202020204" pitchFamily="34" charset="0"/>
              </a:rPr>
              <a:t>hiểu</a:t>
            </a:r>
            <a:r>
              <a:rPr lang="en-US" sz="5400" b="1" dirty="0">
                <a:latin typeface="Arial" panose="020B0604020202020204" pitchFamily="34" charset="0"/>
                <a:cs typeface="Arial" panose="020B0604020202020204" pitchFamily="34" charset="0"/>
              </a:rPr>
              <a:t> </a:t>
            </a:r>
            <a:r>
              <a:rPr lang="en-US" sz="5400" b="1" dirty="0" err="1">
                <a:latin typeface="Arial" panose="020B0604020202020204" pitchFamily="34" charset="0"/>
                <a:cs typeface="Arial" panose="020B0604020202020204" pitchFamily="34" charset="0"/>
              </a:rPr>
              <a:t>về</a:t>
            </a:r>
            <a:r>
              <a:rPr lang="en-US" sz="5400" b="1" dirty="0">
                <a:latin typeface="Arial" panose="020B0604020202020204" pitchFamily="34" charset="0"/>
                <a:cs typeface="Arial" panose="020B0604020202020204" pitchFamily="34" charset="0"/>
              </a:rPr>
              <a:t> </a:t>
            </a:r>
            <a:r>
              <a:rPr lang="en-US" sz="5400" b="1" dirty="0" err="1">
                <a:latin typeface="Arial" panose="020B0604020202020204" pitchFamily="34" charset="0"/>
                <a:cs typeface="Arial" panose="020B0604020202020204" pitchFamily="34" charset="0"/>
              </a:rPr>
              <a:t>Automapper</a:t>
            </a:r>
            <a:endParaRPr lang="en-US" sz="5400" b="1" dirty="0">
              <a:latin typeface="Arial" panose="020B0604020202020204" pitchFamily="34" charset="0"/>
              <a:cs typeface="Arial" panose="020B0604020202020204" pitchFamily="34" charset="0"/>
            </a:endParaRPr>
          </a:p>
        </p:txBody>
      </p:sp>
      <p:sp>
        <p:nvSpPr>
          <p:cNvPr id="7" name="Slide Number Placeholder 5">
            <a:extLst>
              <a:ext uri="{FF2B5EF4-FFF2-40B4-BE49-F238E27FC236}">
                <a16:creationId xmlns:a16="http://schemas.microsoft.com/office/drawing/2014/main" id="{4ECDE54D-4BD2-4764-A36A-8487DB61E7A6}"/>
              </a:ext>
            </a:extLst>
          </p:cNvPr>
          <p:cNvSpPr>
            <a:spLocks noGrp="1"/>
          </p:cNvSpPr>
          <p:nvPr>
            <p:ph type="sldNum" sz="quarter" idx="12"/>
          </p:nvPr>
        </p:nvSpPr>
        <p:spPr>
          <a:xfrm>
            <a:off x="8610600" y="6356350"/>
            <a:ext cx="2743200" cy="365125"/>
          </a:xfrm>
        </p:spPr>
        <p:txBody>
          <a:bodyPr/>
          <a:lstStyle/>
          <a:p>
            <a:fld id="{D8DA9DAA-006C-4F4B-980E-E3DF019B24E2}" type="slidenum">
              <a:rPr lang="en-US" b="1" cap="all" spc="100" smtClean="0">
                <a:solidFill>
                  <a:schemeClr val="accent2"/>
                </a:solidFill>
                <a:latin typeface="Arial" panose="020B0604020202020204" pitchFamily="34" charset="0"/>
                <a:cs typeface="Arial" panose="020B0604020202020204" pitchFamily="34" charset="0"/>
              </a:rPr>
              <a:t>60</a:t>
            </a:fld>
            <a:endParaRPr lang="en-US" b="1" cap="all" spc="100" dirty="0">
              <a:solidFill>
                <a:schemeClr val="accent2"/>
              </a:solidFill>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786530E8-D960-49B6-BBF8-5679A76DA0B4}"/>
              </a:ext>
            </a:extLst>
          </p:cNvPr>
          <p:cNvSpPr>
            <a:spLocks noGrp="1"/>
          </p:cNvSpPr>
          <p:nvPr>
            <p:ph idx="1"/>
          </p:nvPr>
        </p:nvSpPr>
        <p:spPr/>
        <p:txBody>
          <a:bodyPr>
            <a:normAutofit/>
          </a:bodyPr>
          <a:lstStyle/>
          <a:p>
            <a:pPr>
              <a:lnSpc>
                <a:spcPct val="150000"/>
              </a:lnSpc>
              <a:buFont typeface="Wingdings" panose="05000000000000000000" pitchFamily="2" charset="2"/>
              <a:buChar char="v"/>
            </a:pPr>
            <a:r>
              <a:rPr lang="en-US" sz="2400" b="1" dirty="0" err="1">
                <a:latin typeface="Arial" panose="020B0604020202020204" pitchFamily="34" charset="0"/>
                <a:cs typeface="Arial" panose="020B0604020202020204" pitchFamily="34" charset="0"/>
              </a:rPr>
              <a:t>Áp</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dụng</a:t>
            </a:r>
            <a:r>
              <a:rPr lang="en-US" sz="2400" b="1"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Lấy</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ví</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dụ</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các</a:t>
            </a:r>
            <a:r>
              <a:rPr lang="en-US" sz="2400" dirty="0">
                <a:latin typeface="Arial" panose="020B0604020202020204" pitchFamily="34" charset="0"/>
                <a:cs typeface="Arial" panose="020B0604020202020204" pitchFamily="34" charset="0"/>
              </a:rPr>
              <a:t> class </a:t>
            </a:r>
            <a:r>
              <a:rPr lang="en-US" sz="2400" dirty="0" err="1">
                <a:latin typeface="Arial" panose="020B0604020202020204" pitchFamily="34" charset="0"/>
                <a:cs typeface="Arial" panose="020B0604020202020204" pitchFamily="34" charset="0"/>
              </a:rPr>
              <a:t>sau</a:t>
            </a:r>
            <a:r>
              <a:rPr lang="en-US" sz="2400" dirty="0">
                <a:latin typeface="Arial" panose="020B0604020202020204" pitchFamily="34" charset="0"/>
                <a:cs typeface="Arial" panose="020B0604020202020204" pitchFamily="34" charset="0"/>
              </a:rPr>
              <a:t>.</a:t>
            </a:r>
            <a:endParaRPr lang="en-US" sz="2000" dirty="0">
              <a:latin typeface="Arial" panose="020B0604020202020204" pitchFamily="34" charset="0"/>
              <a:cs typeface="Arial" panose="020B0604020202020204" pitchFamily="34" charset="0"/>
            </a:endParaRPr>
          </a:p>
          <a:p>
            <a:pPr marL="0" indent="0">
              <a:lnSpc>
                <a:spcPct val="150000"/>
              </a:lnSpc>
              <a:buNone/>
            </a:pPr>
            <a:r>
              <a:rPr lang="en-US" sz="2000" dirty="0">
                <a:latin typeface="Arial" panose="020B0604020202020204" pitchFamily="34" charset="0"/>
                <a:cs typeface="Arial" panose="020B0604020202020204" pitchFamily="34" charset="0"/>
              </a:rPr>
              <a:t>	</a:t>
            </a:r>
            <a:endParaRPr lang="en-US" sz="24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736866BC-9057-4912-99BE-C82FDFB990B1}"/>
              </a:ext>
            </a:extLst>
          </p:cNvPr>
          <p:cNvPicPr>
            <a:picLocks noChangeAspect="1"/>
          </p:cNvPicPr>
          <p:nvPr/>
        </p:nvPicPr>
        <p:blipFill>
          <a:blip r:embed="rId2"/>
          <a:stretch>
            <a:fillRect/>
          </a:stretch>
        </p:blipFill>
        <p:spPr>
          <a:xfrm>
            <a:off x="2786648" y="2705100"/>
            <a:ext cx="5595352" cy="3924300"/>
          </a:xfrm>
          <a:prstGeom prst="rect">
            <a:avLst/>
          </a:prstGeom>
        </p:spPr>
      </p:pic>
    </p:spTree>
    <p:extLst>
      <p:ext uri="{BB962C8B-B14F-4D97-AF65-F5344CB8AC3E}">
        <p14:creationId xmlns:p14="http://schemas.microsoft.com/office/powerpoint/2010/main" val="34974237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5E27C7C-4B68-4BBC-BF36-8959D8493E4A}"/>
              </a:ext>
            </a:extLst>
          </p:cNvPr>
          <p:cNvSpPr>
            <a:spLocks noGrp="1"/>
          </p:cNvSpPr>
          <p:nvPr>
            <p:ph type="title"/>
          </p:nvPr>
        </p:nvSpPr>
        <p:spPr/>
        <p:txBody>
          <a:bodyPr>
            <a:normAutofit/>
          </a:bodyPr>
          <a:lstStyle/>
          <a:p>
            <a:r>
              <a:rPr lang="en-US" sz="5400" b="1" dirty="0" err="1">
                <a:latin typeface="Arial" panose="020B0604020202020204" pitchFamily="34" charset="0"/>
                <a:cs typeface="Arial" panose="020B0604020202020204" pitchFamily="34" charset="0"/>
              </a:rPr>
              <a:t>Tìm</a:t>
            </a:r>
            <a:r>
              <a:rPr lang="en-US" sz="5400" b="1" dirty="0">
                <a:latin typeface="Arial" panose="020B0604020202020204" pitchFamily="34" charset="0"/>
                <a:cs typeface="Arial" panose="020B0604020202020204" pitchFamily="34" charset="0"/>
              </a:rPr>
              <a:t> </a:t>
            </a:r>
            <a:r>
              <a:rPr lang="en-US" sz="5400" b="1" dirty="0" err="1">
                <a:latin typeface="Arial" panose="020B0604020202020204" pitchFamily="34" charset="0"/>
                <a:cs typeface="Arial" panose="020B0604020202020204" pitchFamily="34" charset="0"/>
              </a:rPr>
              <a:t>hiểu</a:t>
            </a:r>
            <a:r>
              <a:rPr lang="en-US" sz="5400" b="1" dirty="0">
                <a:latin typeface="Arial" panose="020B0604020202020204" pitchFamily="34" charset="0"/>
                <a:cs typeface="Arial" panose="020B0604020202020204" pitchFamily="34" charset="0"/>
              </a:rPr>
              <a:t> </a:t>
            </a:r>
            <a:r>
              <a:rPr lang="en-US" sz="5400" b="1" dirty="0" err="1">
                <a:latin typeface="Arial" panose="020B0604020202020204" pitchFamily="34" charset="0"/>
                <a:cs typeface="Arial" panose="020B0604020202020204" pitchFamily="34" charset="0"/>
              </a:rPr>
              <a:t>về</a:t>
            </a:r>
            <a:r>
              <a:rPr lang="en-US" sz="5400" b="1" dirty="0">
                <a:latin typeface="Arial" panose="020B0604020202020204" pitchFamily="34" charset="0"/>
                <a:cs typeface="Arial" panose="020B0604020202020204" pitchFamily="34" charset="0"/>
              </a:rPr>
              <a:t> </a:t>
            </a:r>
            <a:r>
              <a:rPr lang="en-US" sz="5400" b="1" dirty="0" err="1">
                <a:latin typeface="Arial" panose="020B0604020202020204" pitchFamily="34" charset="0"/>
                <a:cs typeface="Arial" panose="020B0604020202020204" pitchFamily="34" charset="0"/>
              </a:rPr>
              <a:t>Automapper</a:t>
            </a:r>
            <a:endParaRPr lang="en-US" sz="5400" b="1" dirty="0">
              <a:latin typeface="Arial" panose="020B0604020202020204" pitchFamily="34" charset="0"/>
              <a:cs typeface="Arial" panose="020B0604020202020204" pitchFamily="34" charset="0"/>
            </a:endParaRPr>
          </a:p>
        </p:txBody>
      </p:sp>
      <p:sp>
        <p:nvSpPr>
          <p:cNvPr id="7" name="Slide Number Placeholder 5">
            <a:extLst>
              <a:ext uri="{FF2B5EF4-FFF2-40B4-BE49-F238E27FC236}">
                <a16:creationId xmlns:a16="http://schemas.microsoft.com/office/drawing/2014/main" id="{4ECDE54D-4BD2-4764-A36A-8487DB61E7A6}"/>
              </a:ext>
            </a:extLst>
          </p:cNvPr>
          <p:cNvSpPr>
            <a:spLocks noGrp="1"/>
          </p:cNvSpPr>
          <p:nvPr>
            <p:ph type="sldNum" sz="quarter" idx="12"/>
          </p:nvPr>
        </p:nvSpPr>
        <p:spPr>
          <a:xfrm>
            <a:off x="8610600" y="6356350"/>
            <a:ext cx="2743200" cy="365125"/>
          </a:xfrm>
        </p:spPr>
        <p:txBody>
          <a:bodyPr/>
          <a:lstStyle/>
          <a:p>
            <a:fld id="{D8DA9DAA-006C-4F4B-980E-E3DF019B24E2}" type="slidenum">
              <a:rPr lang="en-US" b="1" cap="all" spc="100" smtClean="0">
                <a:solidFill>
                  <a:schemeClr val="accent2"/>
                </a:solidFill>
                <a:latin typeface="Arial" panose="020B0604020202020204" pitchFamily="34" charset="0"/>
                <a:cs typeface="Arial" panose="020B0604020202020204" pitchFamily="34" charset="0"/>
              </a:rPr>
              <a:t>61</a:t>
            </a:fld>
            <a:endParaRPr lang="en-US" b="1" cap="all" spc="100" dirty="0">
              <a:solidFill>
                <a:schemeClr val="accent2"/>
              </a:solidFill>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786530E8-D960-49B6-BBF8-5679A76DA0B4}"/>
              </a:ext>
            </a:extLst>
          </p:cNvPr>
          <p:cNvSpPr>
            <a:spLocks noGrp="1"/>
          </p:cNvSpPr>
          <p:nvPr>
            <p:ph idx="1"/>
          </p:nvPr>
        </p:nvSpPr>
        <p:spPr/>
        <p:txBody>
          <a:bodyPr>
            <a:normAutofit/>
          </a:bodyPr>
          <a:lstStyle/>
          <a:p>
            <a:pPr marL="0" indent="0">
              <a:lnSpc>
                <a:spcPct val="150000"/>
              </a:lnSpc>
              <a:buNone/>
            </a:pPr>
            <a:r>
              <a:rPr lang="en-US" sz="2000" dirty="0">
                <a:latin typeface="Arial" panose="020B0604020202020204" pitchFamily="34" charset="0"/>
                <a:cs typeface="Arial" panose="020B0604020202020204" pitchFamily="34" charset="0"/>
              </a:rPr>
              <a:t>	</a:t>
            </a:r>
            <a:r>
              <a:rPr lang="en-US" sz="2400"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Bước</a:t>
            </a:r>
            <a:r>
              <a:rPr lang="en-US" sz="2400" b="1" dirty="0">
                <a:latin typeface="Arial" panose="020B0604020202020204" pitchFamily="34" charset="0"/>
                <a:cs typeface="Arial" panose="020B0604020202020204" pitchFamily="34" charset="0"/>
              </a:rPr>
              <a:t> 1: </a:t>
            </a:r>
            <a:r>
              <a:rPr lang="en-US" sz="2400" dirty="0" err="1">
                <a:latin typeface="Arial" panose="020B0604020202020204" pitchFamily="34" charset="0"/>
                <a:cs typeface="Arial" panose="020B0604020202020204" pitchFamily="34" charset="0"/>
              </a:rPr>
              <a:t>Cài</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đặt</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AutoMapper</a:t>
            </a:r>
            <a:r>
              <a:rPr lang="en-US" sz="2400" dirty="0">
                <a:latin typeface="Arial" panose="020B0604020202020204" pitchFamily="34" charset="0"/>
                <a:cs typeface="Arial" panose="020B0604020202020204" pitchFamily="34" charset="0"/>
              </a:rPr>
              <a:t> library </a:t>
            </a:r>
            <a:r>
              <a:rPr lang="en-US" sz="2400" dirty="0" err="1">
                <a:latin typeface="Arial" panose="020B0604020202020204" pitchFamily="34" charset="0"/>
                <a:cs typeface="Arial" panose="020B0604020202020204" pitchFamily="34" charset="0"/>
              </a:rPr>
              <a:t>bằng</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cách</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sử</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dụng</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nuget</a:t>
            </a:r>
            <a:r>
              <a:rPr lang="en-US" sz="2400" dirty="0">
                <a:latin typeface="Arial" panose="020B0604020202020204" pitchFamily="34" charset="0"/>
                <a:cs typeface="Arial" panose="020B0604020202020204" pitchFamily="34" charset="0"/>
              </a:rPr>
              <a:t> package </a:t>
            </a:r>
            <a:r>
              <a:rPr lang="en-US" sz="2400" dirty="0" err="1">
                <a:latin typeface="Arial" panose="020B0604020202020204" pitchFamily="34" charset="0"/>
                <a:cs typeface="Arial" panose="020B0604020202020204" pitchFamily="34" charset="0"/>
              </a:rPr>
              <a:t>hoặc</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dùng</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lệnh</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trên</a:t>
            </a:r>
            <a:r>
              <a:rPr lang="en-US" sz="2400" dirty="0">
                <a:latin typeface="Arial" panose="020B0604020202020204" pitchFamily="34" charset="0"/>
                <a:cs typeface="Arial" panose="020B0604020202020204" pitchFamily="34" charset="0"/>
              </a:rPr>
              <a:t> package console.</a:t>
            </a:r>
          </a:p>
        </p:txBody>
      </p:sp>
      <p:pic>
        <p:nvPicPr>
          <p:cNvPr id="5" name="Picture 4">
            <a:extLst>
              <a:ext uri="{FF2B5EF4-FFF2-40B4-BE49-F238E27FC236}">
                <a16:creationId xmlns:a16="http://schemas.microsoft.com/office/drawing/2014/main" id="{5DDCAD7F-6917-406B-BA13-3EF3A102DF2A}"/>
              </a:ext>
            </a:extLst>
          </p:cNvPr>
          <p:cNvPicPr>
            <a:picLocks noChangeAspect="1"/>
          </p:cNvPicPr>
          <p:nvPr/>
        </p:nvPicPr>
        <p:blipFill>
          <a:blip r:embed="rId2"/>
          <a:stretch>
            <a:fillRect/>
          </a:stretch>
        </p:blipFill>
        <p:spPr>
          <a:xfrm>
            <a:off x="2771342" y="3816567"/>
            <a:ext cx="5153025" cy="609600"/>
          </a:xfrm>
          <a:prstGeom prst="rect">
            <a:avLst/>
          </a:prstGeom>
        </p:spPr>
      </p:pic>
    </p:spTree>
    <p:extLst>
      <p:ext uri="{BB962C8B-B14F-4D97-AF65-F5344CB8AC3E}">
        <p14:creationId xmlns:p14="http://schemas.microsoft.com/office/powerpoint/2010/main" val="281946298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5E27C7C-4B68-4BBC-BF36-8959D8493E4A}"/>
              </a:ext>
            </a:extLst>
          </p:cNvPr>
          <p:cNvSpPr>
            <a:spLocks noGrp="1"/>
          </p:cNvSpPr>
          <p:nvPr>
            <p:ph type="title"/>
          </p:nvPr>
        </p:nvSpPr>
        <p:spPr/>
        <p:txBody>
          <a:bodyPr>
            <a:normAutofit/>
          </a:bodyPr>
          <a:lstStyle/>
          <a:p>
            <a:r>
              <a:rPr lang="en-US" sz="5400" b="1" dirty="0" err="1">
                <a:latin typeface="Arial" panose="020B0604020202020204" pitchFamily="34" charset="0"/>
                <a:cs typeface="Arial" panose="020B0604020202020204" pitchFamily="34" charset="0"/>
              </a:rPr>
              <a:t>Tìm</a:t>
            </a:r>
            <a:r>
              <a:rPr lang="en-US" sz="5400" b="1" dirty="0">
                <a:latin typeface="Arial" panose="020B0604020202020204" pitchFamily="34" charset="0"/>
                <a:cs typeface="Arial" panose="020B0604020202020204" pitchFamily="34" charset="0"/>
              </a:rPr>
              <a:t> </a:t>
            </a:r>
            <a:r>
              <a:rPr lang="en-US" sz="5400" b="1" dirty="0" err="1">
                <a:latin typeface="Arial" panose="020B0604020202020204" pitchFamily="34" charset="0"/>
                <a:cs typeface="Arial" panose="020B0604020202020204" pitchFamily="34" charset="0"/>
              </a:rPr>
              <a:t>hiểu</a:t>
            </a:r>
            <a:r>
              <a:rPr lang="en-US" sz="5400" b="1" dirty="0">
                <a:latin typeface="Arial" panose="020B0604020202020204" pitchFamily="34" charset="0"/>
                <a:cs typeface="Arial" panose="020B0604020202020204" pitchFamily="34" charset="0"/>
              </a:rPr>
              <a:t> </a:t>
            </a:r>
            <a:r>
              <a:rPr lang="en-US" sz="5400" b="1" dirty="0" err="1">
                <a:latin typeface="Arial" panose="020B0604020202020204" pitchFamily="34" charset="0"/>
                <a:cs typeface="Arial" panose="020B0604020202020204" pitchFamily="34" charset="0"/>
              </a:rPr>
              <a:t>về</a:t>
            </a:r>
            <a:r>
              <a:rPr lang="en-US" sz="5400" b="1" dirty="0">
                <a:latin typeface="Arial" panose="020B0604020202020204" pitchFamily="34" charset="0"/>
                <a:cs typeface="Arial" panose="020B0604020202020204" pitchFamily="34" charset="0"/>
              </a:rPr>
              <a:t> </a:t>
            </a:r>
            <a:r>
              <a:rPr lang="en-US" sz="5400" b="1" dirty="0" err="1">
                <a:latin typeface="Arial" panose="020B0604020202020204" pitchFamily="34" charset="0"/>
                <a:cs typeface="Arial" panose="020B0604020202020204" pitchFamily="34" charset="0"/>
              </a:rPr>
              <a:t>Automapper</a:t>
            </a:r>
            <a:endParaRPr lang="en-US" sz="5400" b="1" dirty="0">
              <a:latin typeface="Arial" panose="020B0604020202020204" pitchFamily="34" charset="0"/>
              <a:cs typeface="Arial" panose="020B0604020202020204" pitchFamily="34" charset="0"/>
            </a:endParaRPr>
          </a:p>
        </p:txBody>
      </p:sp>
      <p:sp>
        <p:nvSpPr>
          <p:cNvPr id="7" name="Slide Number Placeholder 5">
            <a:extLst>
              <a:ext uri="{FF2B5EF4-FFF2-40B4-BE49-F238E27FC236}">
                <a16:creationId xmlns:a16="http://schemas.microsoft.com/office/drawing/2014/main" id="{4ECDE54D-4BD2-4764-A36A-8487DB61E7A6}"/>
              </a:ext>
            </a:extLst>
          </p:cNvPr>
          <p:cNvSpPr>
            <a:spLocks noGrp="1"/>
          </p:cNvSpPr>
          <p:nvPr>
            <p:ph type="sldNum" sz="quarter" idx="12"/>
          </p:nvPr>
        </p:nvSpPr>
        <p:spPr>
          <a:xfrm>
            <a:off x="8610600" y="6356350"/>
            <a:ext cx="2743200" cy="365125"/>
          </a:xfrm>
        </p:spPr>
        <p:txBody>
          <a:bodyPr/>
          <a:lstStyle/>
          <a:p>
            <a:fld id="{D8DA9DAA-006C-4F4B-980E-E3DF019B24E2}" type="slidenum">
              <a:rPr lang="en-US" b="1" cap="all" spc="100" smtClean="0">
                <a:solidFill>
                  <a:schemeClr val="accent2"/>
                </a:solidFill>
                <a:latin typeface="Arial" panose="020B0604020202020204" pitchFamily="34" charset="0"/>
                <a:cs typeface="Arial" panose="020B0604020202020204" pitchFamily="34" charset="0"/>
              </a:rPr>
              <a:t>62</a:t>
            </a:fld>
            <a:endParaRPr lang="en-US" b="1" cap="all" spc="100" dirty="0">
              <a:solidFill>
                <a:schemeClr val="accent2"/>
              </a:solidFill>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786530E8-D960-49B6-BBF8-5679A76DA0B4}"/>
              </a:ext>
            </a:extLst>
          </p:cNvPr>
          <p:cNvSpPr>
            <a:spLocks noGrp="1"/>
          </p:cNvSpPr>
          <p:nvPr>
            <p:ph idx="1"/>
          </p:nvPr>
        </p:nvSpPr>
        <p:spPr/>
        <p:txBody>
          <a:bodyPr>
            <a:normAutofit/>
          </a:bodyPr>
          <a:lstStyle/>
          <a:p>
            <a:pPr marL="0" indent="0">
              <a:lnSpc>
                <a:spcPct val="150000"/>
              </a:lnSpc>
              <a:buNone/>
            </a:pPr>
            <a:r>
              <a:rPr lang="en-US" sz="2000" dirty="0">
                <a:latin typeface="Arial" panose="020B0604020202020204" pitchFamily="34" charset="0"/>
                <a:cs typeface="Arial" panose="020B0604020202020204" pitchFamily="34" charset="0"/>
              </a:rPr>
              <a:t>	</a:t>
            </a:r>
            <a:r>
              <a:rPr lang="en-US" sz="2400"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Bước</a:t>
            </a:r>
            <a:r>
              <a:rPr lang="en-US" sz="2400" b="1" dirty="0">
                <a:latin typeface="Arial" panose="020B0604020202020204" pitchFamily="34" charset="0"/>
                <a:cs typeface="Arial" panose="020B0604020202020204" pitchFamily="34" charset="0"/>
              </a:rPr>
              <a:t> 2: </a:t>
            </a:r>
            <a:r>
              <a:rPr lang="en-US" sz="2400" dirty="0" err="1">
                <a:latin typeface="Arial" panose="020B0604020202020204" pitchFamily="34" charset="0"/>
                <a:cs typeface="Arial" panose="020B0604020202020204" pitchFamily="34" charset="0"/>
              </a:rPr>
              <a:t>Khởi</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tạo</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và</a:t>
            </a:r>
            <a:r>
              <a:rPr lang="en-US" sz="2400" dirty="0">
                <a:latin typeface="Arial" panose="020B0604020202020204" pitchFamily="34" charset="0"/>
                <a:cs typeface="Arial" panose="020B0604020202020204" pitchFamily="34" charset="0"/>
              </a:rPr>
              <a:t> config </a:t>
            </a:r>
            <a:r>
              <a:rPr lang="en-US" sz="2400" dirty="0" err="1">
                <a:latin typeface="Arial" panose="020B0604020202020204" pitchFamily="34" charset="0"/>
                <a:cs typeface="Arial" panose="020B0604020202020204" pitchFamily="34" charset="0"/>
              </a:rPr>
              <a:t>AutoMapper</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theo</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cú</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pháp</a:t>
            </a:r>
            <a:endParaRPr lang="en-US" sz="24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BBDF7EFE-2D06-4B23-9D04-91A5647C4DBE}"/>
              </a:ext>
            </a:extLst>
          </p:cNvPr>
          <p:cNvPicPr>
            <a:picLocks noChangeAspect="1"/>
          </p:cNvPicPr>
          <p:nvPr/>
        </p:nvPicPr>
        <p:blipFill>
          <a:blip r:embed="rId2"/>
          <a:stretch>
            <a:fillRect/>
          </a:stretch>
        </p:blipFill>
        <p:spPr>
          <a:xfrm>
            <a:off x="2710583" y="2571750"/>
            <a:ext cx="5724525" cy="857250"/>
          </a:xfrm>
          <a:prstGeom prst="rect">
            <a:avLst/>
          </a:prstGeom>
        </p:spPr>
      </p:pic>
      <p:pic>
        <p:nvPicPr>
          <p:cNvPr id="9" name="Picture 8">
            <a:extLst>
              <a:ext uri="{FF2B5EF4-FFF2-40B4-BE49-F238E27FC236}">
                <a16:creationId xmlns:a16="http://schemas.microsoft.com/office/drawing/2014/main" id="{61736CE0-D27F-4D19-B101-05DEC479264E}"/>
              </a:ext>
            </a:extLst>
          </p:cNvPr>
          <p:cNvPicPr>
            <a:picLocks noChangeAspect="1"/>
          </p:cNvPicPr>
          <p:nvPr/>
        </p:nvPicPr>
        <p:blipFill>
          <a:blip r:embed="rId3"/>
          <a:stretch>
            <a:fillRect/>
          </a:stretch>
        </p:blipFill>
        <p:spPr>
          <a:xfrm>
            <a:off x="2710583" y="3641725"/>
            <a:ext cx="6543675" cy="2714625"/>
          </a:xfrm>
          <a:prstGeom prst="rect">
            <a:avLst/>
          </a:prstGeom>
        </p:spPr>
      </p:pic>
    </p:spTree>
    <p:extLst>
      <p:ext uri="{BB962C8B-B14F-4D97-AF65-F5344CB8AC3E}">
        <p14:creationId xmlns:p14="http://schemas.microsoft.com/office/powerpoint/2010/main" val="148131902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5E27C7C-4B68-4BBC-BF36-8959D8493E4A}"/>
              </a:ext>
            </a:extLst>
          </p:cNvPr>
          <p:cNvSpPr>
            <a:spLocks noGrp="1"/>
          </p:cNvSpPr>
          <p:nvPr>
            <p:ph type="title"/>
          </p:nvPr>
        </p:nvSpPr>
        <p:spPr/>
        <p:txBody>
          <a:bodyPr>
            <a:normAutofit/>
          </a:bodyPr>
          <a:lstStyle/>
          <a:p>
            <a:r>
              <a:rPr lang="en-US" sz="5400" b="1" dirty="0" err="1">
                <a:latin typeface="Arial" panose="020B0604020202020204" pitchFamily="34" charset="0"/>
                <a:cs typeface="Arial" panose="020B0604020202020204" pitchFamily="34" charset="0"/>
              </a:rPr>
              <a:t>Tìm</a:t>
            </a:r>
            <a:r>
              <a:rPr lang="en-US" sz="5400" b="1" dirty="0">
                <a:latin typeface="Arial" panose="020B0604020202020204" pitchFamily="34" charset="0"/>
                <a:cs typeface="Arial" panose="020B0604020202020204" pitchFamily="34" charset="0"/>
              </a:rPr>
              <a:t> </a:t>
            </a:r>
            <a:r>
              <a:rPr lang="en-US" sz="5400" b="1" dirty="0" err="1">
                <a:latin typeface="Arial" panose="020B0604020202020204" pitchFamily="34" charset="0"/>
                <a:cs typeface="Arial" panose="020B0604020202020204" pitchFamily="34" charset="0"/>
              </a:rPr>
              <a:t>hiểu</a:t>
            </a:r>
            <a:r>
              <a:rPr lang="en-US" sz="5400" b="1" dirty="0">
                <a:latin typeface="Arial" panose="020B0604020202020204" pitchFamily="34" charset="0"/>
                <a:cs typeface="Arial" panose="020B0604020202020204" pitchFamily="34" charset="0"/>
              </a:rPr>
              <a:t> </a:t>
            </a:r>
            <a:r>
              <a:rPr lang="en-US" sz="5400" b="1" dirty="0" err="1">
                <a:latin typeface="Arial" panose="020B0604020202020204" pitchFamily="34" charset="0"/>
                <a:cs typeface="Arial" panose="020B0604020202020204" pitchFamily="34" charset="0"/>
              </a:rPr>
              <a:t>về</a:t>
            </a:r>
            <a:r>
              <a:rPr lang="en-US" sz="5400" b="1" dirty="0">
                <a:latin typeface="Arial" panose="020B0604020202020204" pitchFamily="34" charset="0"/>
                <a:cs typeface="Arial" panose="020B0604020202020204" pitchFamily="34" charset="0"/>
              </a:rPr>
              <a:t> </a:t>
            </a:r>
            <a:r>
              <a:rPr lang="en-US" sz="5400" b="1" dirty="0" err="1">
                <a:latin typeface="Arial" panose="020B0604020202020204" pitchFamily="34" charset="0"/>
                <a:cs typeface="Arial" panose="020B0604020202020204" pitchFamily="34" charset="0"/>
              </a:rPr>
              <a:t>Automapper</a:t>
            </a:r>
            <a:endParaRPr lang="en-US" sz="5400" b="1" dirty="0">
              <a:latin typeface="Arial" panose="020B0604020202020204" pitchFamily="34" charset="0"/>
              <a:cs typeface="Arial" panose="020B0604020202020204" pitchFamily="34" charset="0"/>
            </a:endParaRPr>
          </a:p>
        </p:txBody>
      </p:sp>
      <p:sp>
        <p:nvSpPr>
          <p:cNvPr id="7" name="Slide Number Placeholder 5">
            <a:extLst>
              <a:ext uri="{FF2B5EF4-FFF2-40B4-BE49-F238E27FC236}">
                <a16:creationId xmlns:a16="http://schemas.microsoft.com/office/drawing/2014/main" id="{4ECDE54D-4BD2-4764-A36A-8487DB61E7A6}"/>
              </a:ext>
            </a:extLst>
          </p:cNvPr>
          <p:cNvSpPr>
            <a:spLocks noGrp="1"/>
          </p:cNvSpPr>
          <p:nvPr>
            <p:ph type="sldNum" sz="quarter" idx="12"/>
          </p:nvPr>
        </p:nvSpPr>
        <p:spPr>
          <a:xfrm>
            <a:off x="8610600" y="6356350"/>
            <a:ext cx="2743200" cy="365125"/>
          </a:xfrm>
        </p:spPr>
        <p:txBody>
          <a:bodyPr/>
          <a:lstStyle/>
          <a:p>
            <a:fld id="{D8DA9DAA-006C-4F4B-980E-E3DF019B24E2}" type="slidenum">
              <a:rPr lang="en-US" b="1" cap="all" spc="100" smtClean="0">
                <a:solidFill>
                  <a:schemeClr val="accent2"/>
                </a:solidFill>
                <a:latin typeface="Arial" panose="020B0604020202020204" pitchFamily="34" charset="0"/>
                <a:cs typeface="Arial" panose="020B0604020202020204" pitchFamily="34" charset="0"/>
              </a:rPr>
              <a:t>63</a:t>
            </a:fld>
            <a:endParaRPr lang="en-US" b="1" cap="all" spc="100" dirty="0">
              <a:solidFill>
                <a:schemeClr val="accent2"/>
              </a:solidFill>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786530E8-D960-49B6-BBF8-5679A76DA0B4}"/>
              </a:ext>
            </a:extLst>
          </p:cNvPr>
          <p:cNvSpPr>
            <a:spLocks noGrp="1"/>
          </p:cNvSpPr>
          <p:nvPr>
            <p:ph idx="1"/>
          </p:nvPr>
        </p:nvSpPr>
        <p:spPr/>
        <p:txBody>
          <a:bodyPr>
            <a:normAutofit/>
          </a:bodyPr>
          <a:lstStyle/>
          <a:p>
            <a:pPr marL="0" indent="0">
              <a:lnSpc>
                <a:spcPct val="150000"/>
              </a:lnSpc>
              <a:buNone/>
            </a:pPr>
            <a:r>
              <a:rPr lang="en-US" sz="2000" dirty="0">
                <a:latin typeface="Arial" panose="020B0604020202020204" pitchFamily="34" charset="0"/>
                <a:cs typeface="Arial" panose="020B0604020202020204" pitchFamily="34" charset="0"/>
              </a:rPr>
              <a:t>	</a:t>
            </a:r>
            <a:r>
              <a:rPr lang="en-US" sz="2400"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Bước</a:t>
            </a:r>
            <a:r>
              <a:rPr lang="en-US" sz="2400" b="1" dirty="0">
                <a:latin typeface="Arial" panose="020B0604020202020204" pitchFamily="34" charset="0"/>
                <a:cs typeface="Arial" panose="020B0604020202020204" pitchFamily="34" charset="0"/>
              </a:rPr>
              <a:t> 3: </a:t>
            </a:r>
            <a:r>
              <a:rPr lang="en-US" sz="2400" dirty="0">
                <a:latin typeface="Arial" panose="020B0604020202020204" pitchFamily="34" charset="0"/>
                <a:cs typeface="Arial" panose="020B0604020202020204" pitchFamily="34" charset="0"/>
              </a:rPr>
              <a:t>Sau </a:t>
            </a:r>
            <a:r>
              <a:rPr lang="en-US" sz="2400" dirty="0" err="1">
                <a:latin typeface="Arial" panose="020B0604020202020204" pitchFamily="34" charset="0"/>
                <a:cs typeface="Arial" panose="020B0604020202020204" pitchFamily="34" charset="0"/>
              </a:rPr>
              <a:t>khi</a:t>
            </a:r>
            <a:r>
              <a:rPr lang="en-US" sz="2400" dirty="0">
                <a:latin typeface="Arial" panose="020B0604020202020204" pitchFamily="34" charset="0"/>
                <a:cs typeface="Arial" panose="020B0604020202020204" pitchFamily="34" charset="0"/>
              </a:rPr>
              <a:t> config </a:t>
            </a:r>
            <a:r>
              <a:rPr lang="en-US" sz="2400" dirty="0" err="1">
                <a:latin typeface="Arial" panose="020B0604020202020204" pitchFamily="34" charset="0"/>
                <a:cs typeface="Arial" panose="020B0604020202020204" pitchFamily="34" charset="0"/>
              </a:rPr>
              <a:t>xong</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chúng</a:t>
            </a:r>
            <a:r>
              <a:rPr lang="en-US" sz="2400" dirty="0">
                <a:latin typeface="Arial" panose="020B0604020202020204" pitchFamily="34" charset="0"/>
                <a:cs typeface="Arial" panose="020B0604020202020204" pitchFamily="34" charset="0"/>
              </a:rPr>
              <a:t> ta </a:t>
            </a:r>
            <a:r>
              <a:rPr lang="en-US" sz="2400" dirty="0" err="1">
                <a:latin typeface="Arial" panose="020B0604020202020204" pitchFamily="34" charset="0"/>
                <a:cs typeface="Arial" panose="020B0604020202020204" pitchFamily="34" charset="0"/>
              </a:rPr>
              <a:t>cần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khởi</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tạo</a:t>
            </a:r>
            <a:r>
              <a:rPr lang="en-US" sz="2400" dirty="0">
                <a:latin typeface="Arial" panose="020B0604020202020204" pitchFamily="34" charset="0"/>
                <a:cs typeface="Arial" panose="020B0604020202020204" pitchFamily="34" charset="0"/>
              </a:rPr>
              <a:t>.</a:t>
            </a:r>
          </a:p>
        </p:txBody>
      </p:sp>
      <p:pic>
        <p:nvPicPr>
          <p:cNvPr id="11" name="Picture 10">
            <a:extLst>
              <a:ext uri="{FF2B5EF4-FFF2-40B4-BE49-F238E27FC236}">
                <a16:creationId xmlns:a16="http://schemas.microsoft.com/office/drawing/2014/main" id="{1CC9325D-0F15-4535-AB89-5D725D6299A8}"/>
              </a:ext>
            </a:extLst>
          </p:cNvPr>
          <p:cNvPicPr>
            <a:picLocks noChangeAspect="1"/>
          </p:cNvPicPr>
          <p:nvPr/>
        </p:nvPicPr>
        <p:blipFill>
          <a:blip r:embed="rId2"/>
          <a:stretch>
            <a:fillRect/>
          </a:stretch>
        </p:blipFill>
        <p:spPr>
          <a:xfrm>
            <a:off x="2724150" y="3043237"/>
            <a:ext cx="5695950" cy="1804988"/>
          </a:xfrm>
          <a:prstGeom prst="rect">
            <a:avLst/>
          </a:prstGeom>
        </p:spPr>
      </p:pic>
    </p:spTree>
    <p:extLst>
      <p:ext uri="{BB962C8B-B14F-4D97-AF65-F5344CB8AC3E}">
        <p14:creationId xmlns:p14="http://schemas.microsoft.com/office/powerpoint/2010/main" val="84611730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5E27C7C-4B68-4BBC-BF36-8959D8493E4A}"/>
              </a:ext>
            </a:extLst>
          </p:cNvPr>
          <p:cNvSpPr>
            <a:spLocks noGrp="1"/>
          </p:cNvSpPr>
          <p:nvPr>
            <p:ph type="title"/>
          </p:nvPr>
        </p:nvSpPr>
        <p:spPr/>
        <p:txBody>
          <a:bodyPr>
            <a:normAutofit/>
          </a:bodyPr>
          <a:lstStyle/>
          <a:p>
            <a:r>
              <a:rPr lang="en-US" sz="5400" b="1" dirty="0" err="1">
                <a:latin typeface="Arial" panose="020B0604020202020204" pitchFamily="34" charset="0"/>
                <a:cs typeface="Arial" panose="020B0604020202020204" pitchFamily="34" charset="0"/>
              </a:rPr>
              <a:t>Tìm</a:t>
            </a:r>
            <a:r>
              <a:rPr lang="en-US" sz="5400" b="1" dirty="0">
                <a:latin typeface="Arial" panose="020B0604020202020204" pitchFamily="34" charset="0"/>
                <a:cs typeface="Arial" panose="020B0604020202020204" pitchFamily="34" charset="0"/>
              </a:rPr>
              <a:t> </a:t>
            </a:r>
            <a:r>
              <a:rPr lang="en-US" sz="5400" b="1" dirty="0" err="1">
                <a:latin typeface="Arial" panose="020B0604020202020204" pitchFamily="34" charset="0"/>
                <a:cs typeface="Arial" panose="020B0604020202020204" pitchFamily="34" charset="0"/>
              </a:rPr>
              <a:t>hiểu</a:t>
            </a:r>
            <a:r>
              <a:rPr lang="en-US" sz="5400" b="1" dirty="0">
                <a:latin typeface="Arial" panose="020B0604020202020204" pitchFamily="34" charset="0"/>
                <a:cs typeface="Arial" panose="020B0604020202020204" pitchFamily="34" charset="0"/>
              </a:rPr>
              <a:t> </a:t>
            </a:r>
            <a:r>
              <a:rPr lang="en-US" sz="5400" b="1" dirty="0" err="1">
                <a:latin typeface="Arial" panose="020B0604020202020204" pitchFamily="34" charset="0"/>
                <a:cs typeface="Arial" panose="020B0604020202020204" pitchFamily="34" charset="0"/>
              </a:rPr>
              <a:t>về</a:t>
            </a:r>
            <a:r>
              <a:rPr lang="en-US" sz="5400" b="1" dirty="0">
                <a:latin typeface="Arial" panose="020B0604020202020204" pitchFamily="34" charset="0"/>
                <a:cs typeface="Arial" panose="020B0604020202020204" pitchFamily="34" charset="0"/>
              </a:rPr>
              <a:t> </a:t>
            </a:r>
            <a:r>
              <a:rPr lang="en-US" sz="5400" b="1" dirty="0" err="1">
                <a:latin typeface="Arial" panose="020B0604020202020204" pitchFamily="34" charset="0"/>
                <a:cs typeface="Arial" panose="020B0604020202020204" pitchFamily="34" charset="0"/>
              </a:rPr>
              <a:t>Automapper</a:t>
            </a:r>
            <a:endParaRPr lang="en-US" sz="5400" b="1" dirty="0">
              <a:latin typeface="Arial" panose="020B0604020202020204" pitchFamily="34" charset="0"/>
              <a:cs typeface="Arial" panose="020B0604020202020204" pitchFamily="34" charset="0"/>
            </a:endParaRPr>
          </a:p>
        </p:txBody>
      </p:sp>
      <p:sp>
        <p:nvSpPr>
          <p:cNvPr id="7" name="Slide Number Placeholder 5">
            <a:extLst>
              <a:ext uri="{FF2B5EF4-FFF2-40B4-BE49-F238E27FC236}">
                <a16:creationId xmlns:a16="http://schemas.microsoft.com/office/drawing/2014/main" id="{4ECDE54D-4BD2-4764-A36A-8487DB61E7A6}"/>
              </a:ext>
            </a:extLst>
          </p:cNvPr>
          <p:cNvSpPr>
            <a:spLocks noGrp="1"/>
          </p:cNvSpPr>
          <p:nvPr>
            <p:ph type="sldNum" sz="quarter" idx="12"/>
          </p:nvPr>
        </p:nvSpPr>
        <p:spPr>
          <a:xfrm>
            <a:off x="8610600" y="6356350"/>
            <a:ext cx="2743200" cy="365125"/>
          </a:xfrm>
        </p:spPr>
        <p:txBody>
          <a:bodyPr/>
          <a:lstStyle/>
          <a:p>
            <a:fld id="{D8DA9DAA-006C-4F4B-980E-E3DF019B24E2}" type="slidenum">
              <a:rPr lang="en-US" b="1" cap="all" spc="100" smtClean="0">
                <a:solidFill>
                  <a:schemeClr val="accent2"/>
                </a:solidFill>
                <a:latin typeface="Arial" panose="020B0604020202020204" pitchFamily="34" charset="0"/>
                <a:cs typeface="Arial" panose="020B0604020202020204" pitchFamily="34" charset="0"/>
              </a:rPr>
              <a:t>64</a:t>
            </a:fld>
            <a:endParaRPr lang="en-US" b="1" cap="all" spc="100" dirty="0">
              <a:solidFill>
                <a:schemeClr val="accent2"/>
              </a:solidFill>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786530E8-D960-49B6-BBF8-5679A76DA0B4}"/>
              </a:ext>
            </a:extLst>
          </p:cNvPr>
          <p:cNvSpPr>
            <a:spLocks noGrp="1"/>
          </p:cNvSpPr>
          <p:nvPr>
            <p:ph idx="1"/>
          </p:nvPr>
        </p:nvSpPr>
        <p:spPr/>
        <p:txBody>
          <a:bodyPr>
            <a:normAutofit/>
          </a:bodyPr>
          <a:lstStyle/>
          <a:p>
            <a:pPr marL="0" indent="0">
              <a:lnSpc>
                <a:spcPct val="150000"/>
              </a:lnSpc>
              <a:buNone/>
            </a:pPr>
            <a:r>
              <a:rPr lang="en-US" sz="2000" dirty="0">
                <a:latin typeface="Arial" panose="020B0604020202020204" pitchFamily="34" charset="0"/>
                <a:cs typeface="Arial" panose="020B0604020202020204" pitchFamily="34" charset="0"/>
              </a:rPr>
              <a:t>	</a:t>
            </a:r>
            <a:r>
              <a:rPr lang="en-US" sz="2400"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Bước</a:t>
            </a:r>
            <a:r>
              <a:rPr lang="en-US" sz="2400" b="1" dirty="0">
                <a:latin typeface="Arial" panose="020B0604020202020204" pitchFamily="34" charset="0"/>
                <a:cs typeface="Arial" panose="020B0604020202020204" pitchFamily="34" charset="0"/>
              </a:rPr>
              <a:t> 4: </a:t>
            </a:r>
            <a:r>
              <a:rPr lang="en-US" sz="2400" dirty="0" err="1">
                <a:latin typeface="Arial" panose="020B0604020202020204" pitchFamily="34" charset="0"/>
                <a:cs typeface="Arial" panose="020B0604020202020204" pitchFamily="34" charset="0"/>
              </a:rPr>
              <a:t>Để</a:t>
            </a:r>
            <a:r>
              <a:rPr lang="en-US" sz="2400" dirty="0">
                <a:latin typeface="Arial" panose="020B0604020202020204" pitchFamily="34" charset="0"/>
                <a:cs typeface="Arial" panose="020B0604020202020204" pitchFamily="34" charset="0"/>
              </a:rPr>
              <a:t> transfer </a:t>
            </a:r>
            <a:r>
              <a:rPr lang="en-US" sz="2400" dirty="0" err="1">
                <a:latin typeface="Arial" panose="020B0604020202020204" pitchFamily="34" charset="0"/>
                <a:cs typeface="Arial" panose="020B0604020202020204" pitchFamily="34" charset="0"/>
              </a:rPr>
              <a:t>dữ</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liệu</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từ</a:t>
            </a:r>
            <a:r>
              <a:rPr lang="en-US" sz="2400" dirty="0">
                <a:latin typeface="Arial" panose="020B0604020202020204" pitchFamily="34" charset="0"/>
                <a:cs typeface="Arial" panose="020B0604020202020204" pitchFamily="34" charset="0"/>
              </a:rPr>
              <a:t> Employee qua </a:t>
            </a:r>
            <a:r>
              <a:rPr lang="en-US" sz="2400" dirty="0" err="1">
                <a:latin typeface="Arial" panose="020B0604020202020204" pitchFamily="34" charset="0"/>
                <a:cs typeface="Arial" panose="020B0604020202020204" pitchFamily="34" charset="0"/>
              </a:rPr>
              <a:t>EmployeeDto</a:t>
            </a:r>
            <a:r>
              <a:rPr lang="en-US" sz="2400" dirty="0">
                <a:latin typeface="Arial" panose="020B0604020202020204" pitchFamily="34" charset="0"/>
                <a:cs typeface="Arial" panose="020B0604020202020204" pitchFamily="34" charset="0"/>
              </a:rPr>
              <a:t> 		ta </a:t>
            </a:r>
            <a:r>
              <a:rPr lang="en-US" sz="2400" dirty="0" err="1">
                <a:latin typeface="Arial" panose="020B0604020202020204" pitchFamily="34" charset="0"/>
                <a:cs typeface="Arial" panose="020B0604020202020204" pitchFamily="34" charset="0"/>
              </a:rPr>
              <a:t>sử</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dụng</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cú</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pháp</a:t>
            </a:r>
            <a:r>
              <a:rPr lang="en-US" sz="2400" dirty="0">
                <a:latin typeface="Arial" panose="020B0604020202020204" pitchFamily="34" charset="0"/>
                <a:cs typeface="Arial" panose="020B0604020202020204" pitchFamily="34" charset="0"/>
              </a:rPr>
              <a:t>.</a:t>
            </a:r>
          </a:p>
        </p:txBody>
      </p:sp>
      <p:pic>
        <p:nvPicPr>
          <p:cNvPr id="5" name="Picture 4">
            <a:extLst>
              <a:ext uri="{FF2B5EF4-FFF2-40B4-BE49-F238E27FC236}">
                <a16:creationId xmlns:a16="http://schemas.microsoft.com/office/drawing/2014/main" id="{E075DE96-7234-473A-BBDF-8AC9E97A0431}"/>
              </a:ext>
            </a:extLst>
          </p:cNvPr>
          <p:cNvPicPr>
            <a:picLocks noChangeAspect="1"/>
          </p:cNvPicPr>
          <p:nvPr/>
        </p:nvPicPr>
        <p:blipFill>
          <a:blip r:embed="rId2"/>
          <a:stretch>
            <a:fillRect/>
          </a:stretch>
        </p:blipFill>
        <p:spPr>
          <a:xfrm>
            <a:off x="2819400" y="3429000"/>
            <a:ext cx="5981700" cy="400050"/>
          </a:xfrm>
          <a:prstGeom prst="rect">
            <a:avLst/>
          </a:prstGeom>
        </p:spPr>
      </p:pic>
    </p:spTree>
    <p:extLst>
      <p:ext uri="{BB962C8B-B14F-4D97-AF65-F5344CB8AC3E}">
        <p14:creationId xmlns:p14="http://schemas.microsoft.com/office/powerpoint/2010/main" val="420778602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2FB0B-15EC-453B-BC9B-69AD35DDCEA3}"/>
              </a:ext>
            </a:extLst>
          </p:cNvPr>
          <p:cNvSpPr>
            <a:spLocks noGrp="1"/>
          </p:cNvSpPr>
          <p:nvPr>
            <p:ph type="ctrTitle"/>
          </p:nvPr>
        </p:nvSpPr>
        <p:spPr/>
        <p:txBody>
          <a:bodyPr>
            <a:normAutofit/>
          </a:bodyPr>
          <a:lstStyle/>
          <a:p>
            <a:r>
              <a:rPr lang="en-GB" sz="6000" dirty="0" err="1">
                <a:solidFill>
                  <a:schemeClr val="bg1"/>
                </a:solidFill>
              </a:rPr>
              <a:t>Tìm</a:t>
            </a:r>
            <a:r>
              <a:rPr lang="en-GB" sz="6000" dirty="0">
                <a:solidFill>
                  <a:schemeClr val="bg1"/>
                </a:solidFill>
              </a:rPr>
              <a:t> </a:t>
            </a:r>
            <a:r>
              <a:rPr lang="en-GB" sz="6000" dirty="0" err="1">
                <a:solidFill>
                  <a:schemeClr val="bg1"/>
                </a:solidFill>
              </a:rPr>
              <a:t>hiểu</a:t>
            </a:r>
            <a:r>
              <a:rPr lang="en-GB" sz="6000" dirty="0">
                <a:solidFill>
                  <a:schemeClr val="bg1"/>
                </a:solidFill>
              </a:rPr>
              <a:t> </a:t>
            </a:r>
            <a:r>
              <a:rPr lang="en-GB" sz="6000" dirty="0" err="1">
                <a:solidFill>
                  <a:schemeClr val="bg1"/>
                </a:solidFill>
              </a:rPr>
              <a:t>về</a:t>
            </a:r>
            <a:r>
              <a:rPr lang="en-GB" sz="6000" dirty="0">
                <a:solidFill>
                  <a:schemeClr val="bg1"/>
                </a:solidFill>
              </a:rPr>
              <a:t> </a:t>
            </a:r>
            <a:r>
              <a:rPr lang="en-GB" dirty="0"/>
              <a:t>.NET entity framework</a:t>
            </a:r>
            <a:endParaRPr lang="en-GB" sz="6000" dirty="0">
              <a:solidFill>
                <a:schemeClr val="bg1"/>
              </a:solidFill>
            </a:endParaRPr>
          </a:p>
        </p:txBody>
      </p:sp>
    </p:spTree>
    <p:extLst>
      <p:ext uri="{BB962C8B-B14F-4D97-AF65-F5344CB8AC3E}">
        <p14:creationId xmlns:p14="http://schemas.microsoft.com/office/powerpoint/2010/main" val="8286437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5E27C7C-4B68-4BBC-BF36-8959D8493E4A}"/>
              </a:ext>
            </a:extLst>
          </p:cNvPr>
          <p:cNvSpPr>
            <a:spLocks noGrp="1"/>
          </p:cNvSpPr>
          <p:nvPr>
            <p:ph type="title"/>
          </p:nvPr>
        </p:nvSpPr>
        <p:spPr/>
        <p:txBody>
          <a:bodyPr>
            <a:normAutofit/>
          </a:bodyPr>
          <a:lstStyle/>
          <a:p>
            <a:r>
              <a:rPr lang="en-US" sz="4900" b="1" dirty="0" err="1">
                <a:latin typeface="Arial" panose="020B0604020202020204" pitchFamily="34" charset="0"/>
                <a:cs typeface="Arial" panose="020B0604020202020204" pitchFamily="34" charset="0"/>
              </a:rPr>
              <a:t>Giới</a:t>
            </a:r>
            <a:r>
              <a:rPr lang="en-US" sz="4900" b="1" dirty="0">
                <a:latin typeface="Arial" panose="020B0604020202020204" pitchFamily="34" charset="0"/>
                <a:cs typeface="Arial" panose="020B0604020202020204" pitchFamily="34" charset="0"/>
              </a:rPr>
              <a:t> </a:t>
            </a:r>
            <a:r>
              <a:rPr lang="en-US" sz="4900" b="1" dirty="0" err="1">
                <a:latin typeface="Arial" panose="020B0604020202020204" pitchFamily="34" charset="0"/>
                <a:cs typeface="Arial" panose="020B0604020202020204" pitchFamily="34" charset="0"/>
              </a:rPr>
              <a:t>thiệu</a:t>
            </a:r>
            <a:r>
              <a:rPr lang="en-US" sz="4900" b="1" dirty="0">
                <a:latin typeface="Arial" panose="020B0604020202020204" pitchFamily="34" charset="0"/>
                <a:cs typeface="Arial" panose="020B0604020202020204" pitchFamily="34" charset="0"/>
              </a:rPr>
              <a:t> </a:t>
            </a:r>
            <a:r>
              <a:rPr lang="en-US" sz="4900" b="1" dirty="0" err="1">
                <a:latin typeface="Arial" panose="020B0604020202020204" pitchFamily="34" charset="0"/>
                <a:cs typeface="Arial" panose="020B0604020202020204" pitchFamily="34" charset="0"/>
              </a:rPr>
              <a:t>về</a:t>
            </a:r>
            <a:r>
              <a:rPr lang="en-US" sz="4900" b="1" dirty="0">
                <a:latin typeface="Arial" panose="020B0604020202020204" pitchFamily="34" charset="0"/>
                <a:cs typeface="Arial" panose="020B0604020202020204" pitchFamily="34" charset="0"/>
              </a:rPr>
              <a:t> Entity Framework</a:t>
            </a:r>
          </a:p>
        </p:txBody>
      </p:sp>
      <p:sp>
        <p:nvSpPr>
          <p:cNvPr id="7" name="Slide Number Placeholder 5">
            <a:extLst>
              <a:ext uri="{FF2B5EF4-FFF2-40B4-BE49-F238E27FC236}">
                <a16:creationId xmlns:a16="http://schemas.microsoft.com/office/drawing/2014/main" id="{4ECDE54D-4BD2-4764-A36A-8487DB61E7A6}"/>
              </a:ext>
            </a:extLst>
          </p:cNvPr>
          <p:cNvSpPr>
            <a:spLocks noGrp="1"/>
          </p:cNvSpPr>
          <p:nvPr>
            <p:ph type="sldNum" sz="quarter" idx="12"/>
          </p:nvPr>
        </p:nvSpPr>
        <p:spPr>
          <a:xfrm>
            <a:off x="8610600" y="6356350"/>
            <a:ext cx="2743200" cy="365125"/>
          </a:xfrm>
        </p:spPr>
        <p:txBody>
          <a:bodyPr/>
          <a:lstStyle/>
          <a:p>
            <a:fld id="{D8DA9DAA-006C-4F4B-980E-E3DF019B24E2}" type="slidenum">
              <a:rPr lang="en-US" b="1" cap="all" spc="100" smtClean="0">
                <a:solidFill>
                  <a:schemeClr val="accent2"/>
                </a:solidFill>
                <a:latin typeface="Arial" panose="020B0604020202020204" pitchFamily="34" charset="0"/>
                <a:cs typeface="Arial" panose="020B0604020202020204" pitchFamily="34" charset="0"/>
              </a:rPr>
              <a:t>66</a:t>
            </a:fld>
            <a:endParaRPr lang="en-US" b="1" cap="all" spc="100" dirty="0">
              <a:solidFill>
                <a:schemeClr val="accent2"/>
              </a:solidFill>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786530E8-D960-49B6-BBF8-5679A76DA0B4}"/>
              </a:ext>
            </a:extLst>
          </p:cNvPr>
          <p:cNvSpPr>
            <a:spLocks noGrp="1"/>
          </p:cNvSpPr>
          <p:nvPr>
            <p:ph idx="1"/>
          </p:nvPr>
        </p:nvSpPr>
        <p:spPr/>
        <p:txBody>
          <a:bodyPr>
            <a:normAutofit/>
          </a:bodyPr>
          <a:lstStyle/>
          <a:p>
            <a:pPr>
              <a:lnSpc>
                <a:spcPct val="150000"/>
              </a:lnSpc>
              <a:buFont typeface="Wingdings" panose="05000000000000000000" pitchFamily="2" charset="2"/>
              <a:buChar char="v"/>
            </a:pPr>
            <a:r>
              <a:rPr lang="en-US" sz="2400" b="1" dirty="0" err="1">
                <a:latin typeface="Arial" panose="020B0604020202020204" pitchFamily="34" charset="0"/>
                <a:cs typeface="Arial" panose="020B0604020202020204" pitchFamily="34" charset="0"/>
              </a:rPr>
              <a:t>Khái</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niệm</a:t>
            </a:r>
            <a:r>
              <a:rPr lang="en-US" sz="2400" b="1" dirty="0">
                <a:latin typeface="Arial" panose="020B0604020202020204" pitchFamily="34" charset="0"/>
                <a:cs typeface="Arial" panose="020B0604020202020204" pitchFamily="34" charset="0"/>
              </a:rPr>
              <a:t> Entity </a:t>
            </a:r>
            <a:r>
              <a:rPr lang="en-US" sz="2400" b="1" dirty="0" err="1">
                <a:latin typeface="Arial" panose="020B0604020202020204" pitchFamily="34" charset="0"/>
                <a:cs typeface="Arial" panose="020B0604020202020204" pitchFamily="34" charset="0"/>
              </a:rPr>
              <a:t>FrameWork</a:t>
            </a:r>
            <a:r>
              <a:rPr lang="en-US" sz="2400" b="1" dirty="0">
                <a:latin typeface="Arial" panose="020B0604020202020204" pitchFamily="34" charset="0"/>
                <a:cs typeface="Arial" panose="020B0604020202020204" pitchFamily="34" charset="0"/>
              </a:rPr>
              <a:t>: </a:t>
            </a:r>
            <a:r>
              <a:rPr lang="en-GB" sz="2400" b="0" i="0" dirty="0">
                <a:effectLst/>
                <a:latin typeface="Arial" panose="020B0604020202020204" pitchFamily="34" charset="0"/>
                <a:cs typeface="Arial" panose="020B0604020202020204" pitchFamily="34" charset="0"/>
              </a:rPr>
              <a:t>Entity Framework </a:t>
            </a:r>
            <a:r>
              <a:rPr lang="en-GB" sz="2400" b="0" i="0" dirty="0" err="1">
                <a:effectLst/>
                <a:latin typeface="Arial" panose="020B0604020202020204" pitchFamily="34" charset="0"/>
                <a:cs typeface="Arial" panose="020B0604020202020204" pitchFamily="34" charset="0"/>
              </a:rPr>
              <a:t>là</a:t>
            </a:r>
            <a:r>
              <a:rPr lang="en-GB" sz="2400" b="0" i="0" dirty="0">
                <a:effectLst/>
                <a:latin typeface="Arial" panose="020B0604020202020204" pitchFamily="34" charset="0"/>
                <a:cs typeface="Arial" panose="020B0604020202020204" pitchFamily="34" charset="0"/>
              </a:rPr>
              <a:t> </a:t>
            </a:r>
            <a:r>
              <a:rPr lang="en-GB" sz="2400" b="0" i="0" dirty="0" err="1">
                <a:effectLst/>
                <a:latin typeface="Arial" panose="020B0604020202020204" pitchFamily="34" charset="0"/>
                <a:cs typeface="Arial" panose="020B0604020202020204" pitchFamily="34" charset="0"/>
              </a:rPr>
              <a:t>một</a:t>
            </a:r>
            <a:r>
              <a:rPr lang="en-GB" sz="2400" b="0" i="0" dirty="0">
                <a:effectLst/>
                <a:latin typeface="Arial" panose="020B0604020202020204" pitchFamily="34" charset="0"/>
                <a:cs typeface="Arial" panose="020B0604020202020204" pitchFamily="34" charset="0"/>
              </a:rPr>
              <a:t> </a:t>
            </a:r>
            <a:r>
              <a:rPr lang="en-GB" sz="2400" b="0" i="0" dirty="0" err="1">
                <a:effectLst/>
                <a:latin typeface="Arial" panose="020B0604020202020204" pitchFamily="34" charset="0"/>
                <a:cs typeface="Arial" panose="020B0604020202020204" pitchFamily="34" charset="0"/>
              </a:rPr>
              <a:t>khung</a:t>
            </a:r>
            <a:r>
              <a:rPr lang="en-GB" sz="2400" b="0" i="0" dirty="0">
                <a:effectLst/>
                <a:latin typeface="Arial" panose="020B0604020202020204" pitchFamily="34" charset="0"/>
                <a:cs typeface="Arial" panose="020B0604020202020204" pitchFamily="34" charset="0"/>
              </a:rPr>
              <a:t> ORM(Object Relational Mapper) </a:t>
            </a:r>
            <a:r>
              <a:rPr lang="en-GB" sz="2400" b="0" i="0" dirty="0" err="1">
                <a:effectLst/>
                <a:latin typeface="Arial" panose="020B0604020202020204" pitchFamily="34" charset="0"/>
                <a:cs typeface="Arial" panose="020B0604020202020204" pitchFamily="34" charset="0"/>
              </a:rPr>
              <a:t>mã</a:t>
            </a:r>
            <a:r>
              <a:rPr lang="en-GB" sz="2400" b="0" i="0" dirty="0">
                <a:effectLst/>
                <a:latin typeface="Arial" panose="020B0604020202020204" pitchFamily="34" charset="0"/>
                <a:cs typeface="Arial" panose="020B0604020202020204" pitchFamily="34" charset="0"/>
              </a:rPr>
              <a:t> </a:t>
            </a:r>
            <a:r>
              <a:rPr lang="en-GB" sz="2400" b="0" i="0" dirty="0" err="1">
                <a:effectLst/>
                <a:latin typeface="Arial" panose="020B0604020202020204" pitchFamily="34" charset="0"/>
                <a:cs typeface="Arial" panose="020B0604020202020204" pitchFamily="34" charset="0"/>
              </a:rPr>
              <a:t>nguồn</a:t>
            </a:r>
            <a:r>
              <a:rPr lang="en-GB" sz="2400" b="0" i="0" dirty="0">
                <a:effectLst/>
                <a:latin typeface="Arial" panose="020B0604020202020204" pitchFamily="34" charset="0"/>
                <a:cs typeface="Arial" panose="020B0604020202020204" pitchFamily="34" charset="0"/>
              </a:rPr>
              <a:t> </a:t>
            </a:r>
            <a:r>
              <a:rPr lang="en-GB" sz="2400" b="0" i="0" dirty="0" err="1">
                <a:effectLst/>
                <a:latin typeface="Arial" panose="020B0604020202020204" pitchFamily="34" charset="0"/>
                <a:cs typeface="Arial" panose="020B0604020202020204" pitchFamily="34" charset="0"/>
              </a:rPr>
              <a:t>mở</a:t>
            </a:r>
            <a:r>
              <a:rPr lang="en-GB" sz="2400" b="0" i="0" dirty="0">
                <a:effectLst/>
                <a:latin typeface="Arial" panose="020B0604020202020204" pitchFamily="34" charset="0"/>
                <a:cs typeface="Arial" panose="020B0604020202020204" pitchFamily="34" charset="0"/>
              </a:rPr>
              <a:t> </a:t>
            </a:r>
            <a:r>
              <a:rPr lang="en-GB" sz="2400" b="0" i="0" dirty="0" err="1">
                <a:effectLst/>
                <a:latin typeface="Arial" panose="020B0604020202020204" pitchFamily="34" charset="0"/>
                <a:cs typeface="Arial" panose="020B0604020202020204" pitchFamily="34" charset="0"/>
              </a:rPr>
              <a:t>cho</a:t>
            </a:r>
            <a:r>
              <a:rPr lang="en-GB" sz="2400" b="0" i="0" dirty="0">
                <a:effectLst/>
                <a:latin typeface="Arial" panose="020B0604020202020204" pitchFamily="34" charset="0"/>
                <a:cs typeface="Arial" panose="020B0604020202020204" pitchFamily="34" charset="0"/>
              </a:rPr>
              <a:t> </a:t>
            </a:r>
            <a:r>
              <a:rPr lang="en-GB" sz="2400" b="0" i="0" dirty="0" err="1">
                <a:effectLst/>
                <a:latin typeface="Arial" panose="020B0604020202020204" pitchFamily="34" charset="0"/>
                <a:cs typeface="Arial" panose="020B0604020202020204" pitchFamily="34" charset="0"/>
              </a:rPr>
              <a:t>các</a:t>
            </a:r>
            <a:r>
              <a:rPr lang="en-GB" sz="2400" b="0" i="0" dirty="0">
                <a:effectLst/>
                <a:latin typeface="Arial" panose="020B0604020202020204" pitchFamily="34" charset="0"/>
                <a:cs typeface="Arial" panose="020B0604020202020204" pitchFamily="34" charset="0"/>
              </a:rPr>
              <a:t> </a:t>
            </a:r>
            <a:r>
              <a:rPr lang="en-GB" sz="2400" b="0" i="0" dirty="0" err="1">
                <a:effectLst/>
                <a:latin typeface="Arial" panose="020B0604020202020204" pitchFamily="34" charset="0"/>
                <a:cs typeface="Arial" panose="020B0604020202020204" pitchFamily="34" charset="0"/>
              </a:rPr>
              <a:t>ứng</a:t>
            </a:r>
            <a:r>
              <a:rPr lang="en-GB" sz="2400" b="0" i="0" dirty="0">
                <a:effectLst/>
                <a:latin typeface="Arial" panose="020B0604020202020204" pitchFamily="34" charset="0"/>
                <a:cs typeface="Arial" panose="020B0604020202020204" pitchFamily="34" charset="0"/>
              </a:rPr>
              <a:t> </a:t>
            </a:r>
            <a:r>
              <a:rPr lang="en-GB" sz="2400" b="0" i="0" dirty="0" err="1">
                <a:effectLst/>
                <a:latin typeface="Arial" panose="020B0604020202020204" pitchFamily="34" charset="0"/>
                <a:cs typeface="Arial" panose="020B0604020202020204" pitchFamily="34" charset="0"/>
              </a:rPr>
              <a:t>dụng</a:t>
            </a:r>
            <a:r>
              <a:rPr lang="en-GB" sz="2400" b="0" i="0" dirty="0">
                <a:effectLst/>
                <a:latin typeface="Arial" panose="020B0604020202020204" pitchFamily="34" charset="0"/>
                <a:cs typeface="Arial" panose="020B0604020202020204" pitchFamily="34" charset="0"/>
              </a:rPr>
              <a:t> .NET </a:t>
            </a:r>
            <a:r>
              <a:rPr lang="en-GB" sz="2400" b="0" i="0" dirty="0" err="1">
                <a:effectLst/>
                <a:latin typeface="Arial" panose="020B0604020202020204" pitchFamily="34" charset="0"/>
                <a:cs typeface="Arial" panose="020B0604020202020204" pitchFamily="34" charset="0"/>
              </a:rPr>
              <a:t>của</a:t>
            </a:r>
            <a:r>
              <a:rPr lang="en-GB" sz="2400" b="0" i="0" dirty="0">
                <a:effectLst/>
                <a:latin typeface="Arial" panose="020B0604020202020204" pitchFamily="34" charset="0"/>
                <a:cs typeface="Arial" panose="020B0604020202020204" pitchFamily="34" charset="0"/>
              </a:rPr>
              <a:t> Microsoft </a:t>
            </a:r>
            <a:r>
              <a:rPr lang="en-GB" sz="2400" b="0" i="0" dirty="0" err="1">
                <a:effectLst/>
                <a:latin typeface="Arial" panose="020B0604020202020204" pitchFamily="34" charset="0"/>
                <a:cs typeface="Arial" panose="020B0604020202020204" pitchFamily="34" charset="0"/>
              </a:rPr>
              <a:t>nhằm</a:t>
            </a:r>
            <a:r>
              <a:rPr lang="en-GB" sz="2400" b="0" i="0" dirty="0">
                <a:effectLst/>
                <a:latin typeface="Arial" panose="020B0604020202020204" pitchFamily="34" charset="0"/>
                <a:cs typeface="Arial" panose="020B0604020202020204" pitchFamily="34" charset="0"/>
              </a:rPr>
              <a:t> </a:t>
            </a:r>
            <a:r>
              <a:rPr lang="en-GB" sz="2400" b="0" i="0" dirty="0" err="1">
                <a:effectLst/>
                <a:latin typeface="Arial" panose="020B0604020202020204" pitchFamily="34" charset="0"/>
                <a:cs typeface="Arial" panose="020B0604020202020204" pitchFamily="34" charset="0"/>
              </a:rPr>
              <a:t>hỗ</a:t>
            </a:r>
            <a:r>
              <a:rPr lang="en-GB" sz="2400" b="0" i="0" dirty="0">
                <a:effectLst/>
                <a:latin typeface="Arial" panose="020B0604020202020204" pitchFamily="34" charset="0"/>
                <a:cs typeface="Arial" panose="020B0604020202020204" pitchFamily="34" charset="0"/>
              </a:rPr>
              <a:t> </a:t>
            </a:r>
            <a:r>
              <a:rPr lang="en-GB" sz="2400" b="0" i="0" dirty="0" err="1">
                <a:effectLst/>
                <a:latin typeface="Arial" panose="020B0604020202020204" pitchFamily="34" charset="0"/>
                <a:cs typeface="Arial" panose="020B0604020202020204" pitchFamily="34" charset="0"/>
              </a:rPr>
              <a:t>trợ</a:t>
            </a:r>
            <a:r>
              <a:rPr lang="en-GB" sz="2400" b="0" i="0" dirty="0">
                <a:effectLst/>
                <a:latin typeface="Arial" panose="020B0604020202020204" pitchFamily="34" charset="0"/>
                <a:cs typeface="Arial" panose="020B0604020202020204" pitchFamily="34" charset="0"/>
              </a:rPr>
              <a:t> </a:t>
            </a:r>
            <a:r>
              <a:rPr lang="en-GB" sz="2400" b="0" i="0" dirty="0" err="1">
                <a:effectLst/>
                <a:latin typeface="Arial" panose="020B0604020202020204" pitchFamily="34" charset="0"/>
                <a:cs typeface="Arial" panose="020B0604020202020204" pitchFamily="34" charset="0"/>
              </a:rPr>
              <a:t>các</a:t>
            </a:r>
            <a:r>
              <a:rPr lang="en-GB" sz="2400" b="0" i="0" dirty="0">
                <a:effectLst/>
                <a:latin typeface="Arial" panose="020B0604020202020204" pitchFamily="34" charset="0"/>
                <a:cs typeface="Arial" panose="020B0604020202020204" pitchFamily="34" charset="0"/>
              </a:rPr>
              <a:t> </a:t>
            </a:r>
            <a:r>
              <a:rPr lang="en-GB" sz="2400" b="0" i="0" dirty="0" err="1">
                <a:effectLst/>
                <a:latin typeface="Arial" panose="020B0604020202020204" pitchFamily="34" charset="0"/>
                <a:cs typeface="Arial" panose="020B0604020202020204" pitchFamily="34" charset="0"/>
              </a:rPr>
              <a:t>ứng</a:t>
            </a:r>
            <a:r>
              <a:rPr lang="en-GB" sz="2400" b="0" i="0" dirty="0">
                <a:effectLst/>
                <a:latin typeface="Arial" panose="020B0604020202020204" pitchFamily="34" charset="0"/>
                <a:cs typeface="Arial" panose="020B0604020202020204" pitchFamily="34" charset="0"/>
              </a:rPr>
              <a:t> </a:t>
            </a:r>
            <a:r>
              <a:rPr lang="en-GB" sz="2400" b="0" i="0" dirty="0" err="1">
                <a:effectLst/>
                <a:latin typeface="Arial" panose="020B0604020202020204" pitchFamily="34" charset="0"/>
                <a:cs typeface="Arial" panose="020B0604020202020204" pitchFamily="34" charset="0"/>
              </a:rPr>
              <a:t>dụng</a:t>
            </a:r>
            <a:r>
              <a:rPr lang="en-GB" sz="2400" b="0" i="0" dirty="0">
                <a:effectLst/>
                <a:latin typeface="Arial" panose="020B0604020202020204" pitchFamily="34" charset="0"/>
                <a:cs typeface="Arial" panose="020B0604020202020204" pitchFamily="34" charset="0"/>
              </a:rPr>
              <a:t> </a:t>
            </a:r>
            <a:r>
              <a:rPr lang="en-GB" sz="2400" b="0" i="0" dirty="0" err="1">
                <a:effectLst/>
                <a:latin typeface="Arial" panose="020B0604020202020204" pitchFamily="34" charset="0"/>
                <a:cs typeface="Arial" panose="020B0604020202020204" pitchFamily="34" charset="0"/>
              </a:rPr>
              <a:t>trên</a:t>
            </a:r>
            <a:r>
              <a:rPr lang="en-GB" sz="2400" b="0" i="0" dirty="0">
                <a:effectLst/>
                <a:latin typeface="Arial" panose="020B0604020202020204" pitchFamily="34" charset="0"/>
                <a:cs typeface="Arial" panose="020B0604020202020204" pitchFamily="34" charset="0"/>
              </a:rPr>
              <a:t> </a:t>
            </a:r>
            <a:r>
              <a:rPr lang="en-GB" sz="2400" b="0" i="0" dirty="0" err="1">
                <a:effectLst/>
                <a:latin typeface="Arial" panose="020B0604020202020204" pitchFamily="34" charset="0"/>
                <a:cs typeface="Arial" panose="020B0604020202020204" pitchFamily="34" charset="0"/>
              </a:rPr>
              <a:t>nền</a:t>
            </a:r>
            <a:r>
              <a:rPr lang="en-GB" sz="2400" b="0" i="0" dirty="0">
                <a:effectLst/>
                <a:latin typeface="Arial" panose="020B0604020202020204" pitchFamily="34" charset="0"/>
                <a:cs typeface="Arial" panose="020B0604020202020204" pitchFamily="34" charset="0"/>
              </a:rPr>
              <a:t> </a:t>
            </a:r>
            <a:r>
              <a:rPr lang="en-GB" sz="2400" b="0" i="0" dirty="0" err="1">
                <a:effectLst/>
                <a:latin typeface="Arial" panose="020B0604020202020204" pitchFamily="34" charset="0"/>
                <a:cs typeface="Arial" panose="020B0604020202020204" pitchFamily="34" charset="0"/>
              </a:rPr>
              <a:t>tảng</a:t>
            </a:r>
            <a:r>
              <a:rPr lang="en-GB" sz="2400" b="0" i="0" dirty="0">
                <a:effectLst/>
                <a:latin typeface="Arial" panose="020B0604020202020204" pitchFamily="34" charset="0"/>
                <a:cs typeface="Arial" panose="020B0604020202020204" pitchFamily="34" charset="0"/>
              </a:rPr>
              <a:t> .NET </a:t>
            </a:r>
            <a:r>
              <a:rPr lang="en-GB" sz="2400" b="0" i="0" dirty="0" err="1">
                <a:effectLst/>
                <a:latin typeface="Arial" panose="020B0604020202020204" pitchFamily="34" charset="0"/>
                <a:cs typeface="Arial" panose="020B0604020202020204" pitchFamily="34" charset="0"/>
              </a:rPr>
              <a:t>với</a:t>
            </a:r>
            <a:r>
              <a:rPr lang="en-GB" sz="2400" b="0" i="0" dirty="0">
                <a:effectLst/>
                <a:latin typeface="Arial" panose="020B0604020202020204" pitchFamily="34" charset="0"/>
                <a:cs typeface="Arial" panose="020B0604020202020204" pitchFamily="34" charset="0"/>
              </a:rPr>
              <a:t> </a:t>
            </a:r>
            <a:r>
              <a:rPr lang="en-GB" sz="2400" b="0" i="0" dirty="0" err="1">
                <a:effectLst/>
                <a:latin typeface="Arial" panose="020B0604020202020204" pitchFamily="34" charset="0"/>
                <a:cs typeface="Arial" panose="020B0604020202020204" pitchFamily="34" charset="0"/>
              </a:rPr>
              <a:t>các</a:t>
            </a:r>
            <a:r>
              <a:rPr lang="en-GB" sz="2400" b="0" i="0" dirty="0">
                <a:effectLst/>
                <a:latin typeface="Arial" panose="020B0604020202020204" pitchFamily="34" charset="0"/>
                <a:cs typeface="Arial" panose="020B0604020202020204" pitchFamily="34" charset="0"/>
              </a:rPr>
              <a:t> </a:t>
            </a:r>
            <a:r>
              <a:rPr lang="en-GB" sz="2400" b="0" i="0" dirty="0" err="1">
                <a:effectLst/>
                <a:latin typeface="Arial" panose="020B0604020202020204" pitchFamily="34" charset="0"/>
                <a:cs typeface="Arial" panose="020B0604020202020204" pitchFamily="34" charset="0"/>
              </a:rPr>
              <a:t>cơ</a:t>
            </a:r>
            <a:r>
              <a:rPr lang="en-GB" sz="2400" b="0" i="0" dirty="0">
                <a:effectLst/>
                <a:latin typeface="Arial" panose="020B0604020202020204" pitchFamily="34" charset="0"/>
                <a:cs typeface="Arial" panose="020B0604020202020204" pitchFamily="34" charset="0"/>
              </a:rPr>
              <a:t> </a:t>
            </a:r>
            <a:r>
              <a:rPr lang="en-GB" sz="2400" b="0" i="0" dirty="0" err="1">
                <a:effectLst/>
                <a:latin typeface="Arial" panose="020B0604020202020204" pitchFamily="34" charset="0"/>
                <a:cs typeface="Arial" panose="020B0604020202020204" pitchFamily="34" charset="0"/>
              </a:rPr>
              <a:t>sở</a:t>
            </a:r>
            <a:r>
              <a:rPr lang="en-GB" sz="2400" b="0" i="0" dirty="0">
                <a:effectLst/>
                <a:latin typeface="Arial" panose="020B0604020202020204" pitchFamily="34" charset="0"/>
                <a:cs typeface="Arial" panose="020B0604020202020204" pitchFamily="34" charset="0"/>
              </a:rPr>
              <a:t> </a:t>
            </a:r>
            <a:r>
              <a:rPr lang="en-GB" sz="2400" b="0" i="0" dirty="0" err="1">
                <a:effectLst/>
                <a:latin typeface="Arial" panose="020B0604020202020204" pitchFamily="34" charset="0"/>
                <a:cs typeface="Arial" panose="020B0604020202020204" pitchFamily="34" charset="0"/>
              </a:rPr>
              <a:t>dữ</a:t>
            </a:r>
            <a:r>
              <a:rPr lang="en-GB" sz="2400" b="0" i="0" dirty="0">
                <a:effectLst/>
                <a:latin typeface="Arial" panose="020B0604020202020204" pitchFamily="34" charset="0"/>
                <a:cs typeface="Arial" panose="020B0604020202020204" pitchFamily="34" charset="0"/>
              </a:rPr>
              <a:t> </a:t>
            </a:r>
            <a:r>
              <a:rPr lang="en-GB" sz="2400" b="0" i="0" dirty="0" err="1">
                <a:effectLst/>
                <a:latin typeface="Arial" panose="020B0604020202020204" pitchFamily="34" charset="0"/>
                <a:cs typeface="Arial" panose="020B0604020202020204" pitchFamily="34" charset="0"/>
              </a:rPr>
              <a:t>liệu</a:t>
            </a:r>
            <a:r>
              <a:rPr lang="en-GB" sz="2400" b="0" i="0" dirty="0">
                <a:effectLst/>
                <a:latin typeface="Arial" panose="020B0604020202020204" pitchFamily="34" charset="0"/>
                <a:cs typeface="Arial" panose="020B0604020202020204" pitchFamily="34" charset="0"/>
              </a:rPr>
              <a:t> </a:t>
            </a:r>
            <a:r>
              <a:rPr lang="en-GB" sz="2400" b="0" i="0" dirty="0" err="1">
                <a:effectLst/>
                <a:latin typeface="Arial" panose="020B0604020202020204" pitchFamily="34" charset="0"/>
                <a:cs typeface="Arial" panose="020B0604020202020204" pitchFamily="34" charset="0"/>
              </a:rPr>
              <a:t>quan</a:t>
            </a:r>
            <a:r>
              <a:rPr lang="en-GB" sz="2400" b="0" i="0" dirty="0">
                <a:effectLst/>
                <a:latin typeface="Arial" panose="020B0604020202020204" pitchFamily="34" charset="0"/>
                <a:cs typeface="Arial" panose="020B0604020202020204" pitchFamily="34" charset="0"/>
              </a:rPr>
              <a:t> </a:t>
            </a:r>
            <a:r>
              <a:rPr lang="en-GB" sz="2400" b="0" i="0" dirty="0" err="1">
                <a:effectLst/>
                <a:latin typeface="Arial" panose="020B0604020202020204" pitchFamily="34" charset="0"/>
                <a:cs typeface="Arial" panose="020B0604020202020204" pitchFamily="34" charset="0"/>
              </a:rPr>
              <a:t>hệ</a:t>
            </a:r>
            <a:r>
              <a:rPr lang="en-GB" sz="2400" b="0" i="0" dirty="0">
                <a:effectLst/>
                <a:latin typeface="Arial" panose="020B0604020202020204" pitchFamily="34" charset="0"/>
                <a:cs typeface="Arial" panose="020B0604020202020204" pitchFamily="34" charset="0"/>
              </a:rPr>
              <a:t>, </a:t>
            </a:r>
            <a:r>
              <a:rPr lang="en-GB" sz="2400" b="0" i="0" dirty="0" err="1">
                <a:effectLst/>
                <a:latin typeface="Arial" panose="020B0604020202020204" pitchFamily="34" charset="0"/>
                <a:cs typeface="Arial" panose="020B0604020202020204" pitchFamily="34" charset="0"/>
              </a:rPr>
              <a:t>là</a:t>
            </a:r>
            <a:r>
              <a:rPr lang="en-GB" sz="2400" b="0" i="0" dirty="0">
                <a:effectLst/>
                <a:latin typeface="Arial" panose="020B0604020202020204" pitchFamily="34" charset="0"/>
                <a:cs typeface="Arial" panose="020B0604020202020204" pitchFamily="34" charset="0"/>
              </a:rPr>
              <a:t> </a:t>
            </a:r>
            <a:r>
              <a:rPr lang="en-GB" sz="2400" b="0" i="0" dirty="0" err="1">
                <a:effectLst/>
                <a:latin typeface="Arial" panose="020B0604020202020204" pitchFamily="34" charset="0"/>
                <a:cs typeface="Arial" panose="020B0604020202020204" pitchFamily="34" charset="0"/>
              </a:rPr>
              <a:t>công</a:t>
            </a:r>
            <a:r>
              <a:rPr lang="en-GB" sz="2400" b="0" i="0" dirty="0">
                <a:effectLst/>
                <a:latin typeface="Arial" panose="020B0604020202020204" pitchFamily="34" charset="0"/>
                <a:cs typeface="Arial" panose="020B0604020202020204" pitchFamily="34" charset="0"/>
              </a:rPr>
              <a:t> </a:t>
            </a:r>
            <a:r>
              <a:rPr lang="en-GB" sz="2400" b="0" i="0" dirty="0" err="1">
                <a:effectLst/>
                <a:latin typeface="Arial" panose="020B0604020202020204" pitchFamily="34" charset="0"/>
                <a:cs typeface="Arial" panose="020B0604020202020204" pitchFamily="34" charset="0"/>
              </a:rPr>
              <a:t>cụ</a:t>
            </a:r>
            <a:r>
              <a:rPr lang="en-GB" sz="2400" b="0" i="0" dirty="0">
                <a:effectLst/>
                <a:latin typeface="Arial" panose="020B0604020202020204" pitchFamily="34" charset="0"/>
                <a:cs typeface="Arial" panose="020B0604020202020204" pitchFamily="34" charset="0"/>
              </a:rPr>
              <a:t> </a:t>
            </a:r>
            <a:r>
              <a:rPr lang="en-GB" sz="2400" b="0" i="0" dirty="0" err="1">
                <a:effectLst/>
                <a:latin typeface="Arial" panose="020B0604020202020204" pitchFamily="34" charset="0"/>
                <a:cs typeface="Arial" panose="020B0604020202020204" pitchFamily="34" charset="0"/>
              </a:rPr>
              <a:t>giúp</a:t>
            </a:r>
            <a:r>
              <a:rPr lang="en-GB" sz="2400" b="0" i="0" dirty="0">
                <a:effectLst/>
                <a:latin typeface="Arial" panose="020B0604020202020204" pitchFamily="34" charset="0"/>
                <a:cs typeface="Arial" panose="020B0604020202020204" pitchFamily="34" charset="0"/>
              </a:rPr>
              <a:t> </a:t>
            </a:r>
            <a:r>
              <a:rPr lang="en-GB" sz="2400" b="0" i="0" dirty="0" err="1">
                <a:effectLst/>
                <a:latin typeface="Arial" panose="020B0604020202020204" pitchFamily="34" charset="0"/>
                <a:cs typeface="Arial" panose="020B0604020202020204" pitchFamily="34" charset="0"/>
              </a:rPr>
              <a:t>ánh</a:t>
            </a:r>
            <a:r>
              <a:rPr lang="en-GB" sz="2400" b="0" i="0" dirty="0">
                <a:effectLst/>
                <a:latin typeface="Arial" panose="020B0604020202020204" pitchFamily="34" charset="0"/>
                <a:cs typeface="Arial" panose="020B0604020202020204" pitchFamily="34" charset="0"/>
              </a:rPr>
              <a:t> </a:t>
            </a:r>
            <a:r>
              <a:rPr lang="en-GB" sz="2400" b="0" i="0" dirty="0" err="1">
                <a:effectLst/>
                <a:latin typeface="Arial" panose="020B0604020202020204" pitchFamily="34" charset="0"/>
                <a:cs typeface="Arial" panose="020B0604020202020204" pitchFamily="34" charset="0"/>
              </a:rPr>
              <a:t>xạ</a:t>
            </a:r>
            <a:r>
              <a:rPr lang="en-GB" sz="2400" b="0" i="0" dirty="0">
                <a:effectLst/>
                <a:latin typeface="Arial" panose="020B0604020202020204" pitchFamily="34" charset="0"/>
                <a:cs typeface="Arial" panose="020B0604020202020204" pitchFamily="34" charset="0"/>
              </a:rPr>
              <a:t> </a:t>
            </a:r>
            <a:r>
              <a:rPr lang="en-GB" sz="2400" b="0" i="0" dirty="0" err="1">
                <a:effectLst/>
                <a:latin typeface="Arial" panose="020B0604020202020204" pitchFamily="34" charset="0"/>
                <a:cs typeface="Arial" panose="020B0604020202020204" pitchFamily="34" charset="0"/>
              </a:rPr>
              <a:t>giữa</a:t>
            </a:r>
            <a:r>
              <a:rPr lang="en-GB" sz="2400" b="0" i="0" dirty="0">
                <a:effectLst/>
                <a:latin typeface="Arial" panose="020B0604020202020204" pitchFamily="34" charset="0"/>
                <a:cs typeface="Arial" panose="020B0604020202020204" pitchFamily="34" charset="0"/>
              </a:rPr>
              <a:t> </a:t>
            </a:r>
            <a:r>
              <a:rPr lang="en-GB" sz="2400" b="0" i="0" dirty="0" err="1">
                <a:effectLst/>
                <a:latin typeface="Arial" panose="020B0604020202020204" pitchFamily="34" charset="0"/>
                <a:cs typeface="Arial" panose="020B0604020202020204" pitchFamily="34" charset="0"/>
              </a:rPr>
              <a:t>các</a:t>
            </a:r>
            <a:r>
              <a:rPr lang="en-GB" sz="2400" b="0" i="0" dirty="0">
                <a:effectLst/>
                <a:latin typeface="Arial" panose="020B0604020202020204" pitchFamily="34" charset="0"/>
                <a:cs typeface="Arial" panose="020B0604020202020204" pitchFamily="34" charset="0"/>
              </a:rPr>
              <a:t> </a:t>
            </a:r>
            <a:r>
              <a:rPr lang="en-GB" sz="2400" b="0" i="0" dirty="0" err="1">
                <a:effectLst/>
                <a:latin typeface="Arial" panose="020B0604020202020204" pitchFamily="34" charset="0"/>
                <a:cs typeface="Arial" panose="020B0604020202020204" pitchFamily="34" charset="0"/>
              </a:rPr>
              <a:t>đối</a:t>
            </a:r>
            <a:r>
              <a:rPr lang="en-GB" sz="2400" b="0" i="0" dirty="0">
                <a:effectLst/>
                <a:latin typeface="Arial" panose="020B0604020202020204" pitchFamily="34" charset="0"/>
                <a:cs typeface="Arial" panose="020B0604020202020204" pitchFamily="34" charset="0"/>
              </a:rPr>
              <a:t> </a:t>
            </a:r>
            <a:r>
              <a:rPr lang="en-GB" sz="2400" b="0" i="0" dirty="0" err="1">
                <a:effectLst/>
                <a:latin typeface="Arial" panose="020B0604020202020204" pitchFamily="34" charset="0"/>
                <a:cs typeface="Arial" panose="020B0604020202020204" pitchFamily="34" charset="0"/>
              </a:rPr>
              <a:t>tượng</a:t>
            </a:r>
            <a:r>
              <a:rPr lang="en-GB" sz="2400" b="0" i="0" dirty="0">
                <a:effectLst/>
                <a:latin typeface="Arial" panose="020B0604020202020204" pitchFamily="34" charset="0"/>
                <a:cs typeface="Arial" panose="020B0604020202020204" pitchFamily="34" charset="0"/>
              </a:rPr>
              <a:t> </a:t>
            </a:r>
            <a:r>
              <a:rPr lang="en-GB" sz="2400" b="0" i="0" dirty="0" err="1">
                <a:effectLst/>
                <a:latin typeface="Arial" panose="020B0604020202020204" pitchFamily="34" charset="0"/>
                <a:cs typeface="Arial" panose="020B0604020202020204" pitchFamily="34" charset="0"/>
              </a:rPr>
              <a:t>trong</a:t>
            </a:r>
            <a:r>
              <a:rPr lang="en-GB" sz="2400" b="0" i="0" dirty="0">
                <a:effectLst/>
                <a:latin typeface="Arial" panose="020B0604020202020204" pitchFamily="34" charset="0"/>
                <a:cs typeface="Arial" panose="020B0604020202020204" pitchFamily="34" charset="0"/>
              </a:rPr>
              <a:t> </a:t>
            </a:r>
            <a:r>
              <a:rPr lang="en-GB" sz="2400" b="0" i="0" dirty="0" err="1">
                <a:effectLst/>
                <a:latin typeface="Arial" panose="020B0604020202020204" pitchFamily="34" charset="0"/>
                <a:cs typeface="Arial" panose="020B0604020202020204" pitchFamily="34" charset="0"/>
              </a:rPr>
              <a:t>ứng</a:t>
            </a:r>
            <a:r>
              <a:rPr lang="en-GB" sz="2400" b="0" i="0" dirty="0">
                <a:effectLst/>
                <a:latin typeface="Arial" panose="020B0604020202020204" pitchFamily="34" charset="0"/>
                <a:cs typeface="Arial" panose="020B0604020202020204" pitchFamily="34" charset="0"/>
              </a:rPr>
              <a:t> </a:t>
            </a:r>
            <a:r>
              <a:rPr lang="en-GB" sz="2400" b="0" i="0" dirty="0" err="1">
                <a:effectLst/>
                <a:latin typeface="Arial" panose="020B0604020202020204" pitchFamily="34" charset="0"/>
                <a:cs typeface="Arial" panose="020B0604020202020204" pitchFamily="34" charset="0"/>
              </a:rPr>
              <a:t>dụng</a:t>
            </a:r>
            <a:r>
              <a:rPr lang="en-GB" sz="2400" b="0" i="0" dirty="0">
                <a:effectLst/>
                <a:latin typeface="Arial" panose="020B0604020202020204" pitchFamily="34" charset="0"/>
                <a:cs typeface="Arial" panose="020B0604020202020204" pitchFamily="34" charset="0"/>
              </a:rPr>
              <a:t> hay </a:t>
            </a:r>
            <a:r>
              <a:rPr lang="en-GB" sz="2400" b="0" i="0" dirty="0" err="1">
                <a:effectLst/>
                <a:latin typeface="Arial" panose="020B0604020202020204" pitchFamily="34" charset="0"/>
                <a:cs typeface="Arial" panose="020B0604020202020204" pitchFamily="34" charset="0"/>
              </a:rPr>
              <a:t>phần</a:t>
            </a:r>
            <a:r>
              <a:rPr lang="en-GB" sz="2400" b="0" i="0" dirty="0">
                <a:effectLst/>
                <a:latin typeface="Arial" panose="020B0604020202020204" pitchFamily="34" charset="0"/>
                <a:cs typeface="Arial" panose="020B0604020202020204" pitchFamily="34" charset="0"/>
              </a:rPr>
              <a:t> </a:t>
            </a:r>
            <a:r>
              <a:rPr lang="en-GB" sz="2400" b="0" i="0" dirty="0" err="1">
                <a:effectLst/>
                <a:latin typeface="Arial" panose="020B0604020202020204" pitchFamily="34" charset="0"/>
                <a:cs typeface="Arial" panose="020B0604020202020204" pitchFamily="34" charset="0"/>
              </a:rPr>
              <a:t>mềm</a:t>
            </a:r>
            <a:r>
              <a:rPr lang="en-GB" sz="2400" b="0" i="0" dirty="0">
                <a:effectLst/>
                <a:latin typeface="Arial" panose="020B0604020202020204" pitchFamily="34" charset="0"/>
                <a:cs typeface="Arial" panose="020B0604020202020204" pitchFamily="34" charset="0"/>
              </a:rPr>
              <a:t> </a:t>
            </a:r>
            <a:r>
              <a:rPr lang="en-GB" sz="2400" b="0" i="0" dirty="0" err="1">
                <a:effectLst/>
                <a:latin typeface="Arial" panose="020B0604020202020204" pitchFamily="34" charset="0"/>
                <a:cs typeface="Arial" panose="020B0604020202020204" pitchFamily="34" charset="0"/>
              </a:rPr>
              <a:t>với</a:t>
            </a:r>
            <a:r>
              <a:rPr lang="en-GB" sz="2400" b="0" i="0" dirty="0">
                <a:effectLst/>
                <a:latin typeface="Arial" panose="020B0604020202020204" pitchFamily="34" charset="0"/>
                <a:cs typeface="Arial" panose="020B0604020202020204" pitchFamily="34" charset="0"/>
              </a:rPr>
              <a:t> </a:t>
            </a:r>
            <a:r>
              <a:rPr lang="en-GB" sz="2400" b="0" i="0" dirty="0" err="1">
                <a:effectLst/>
                <a:latin typeface="Arial" panose="020B0604020202020204" pitchFamily="34" charset="0"/>
                <a:cs typeface="Arial" panose="020B0604020202020204" pitchFamily="34" charset="0"/>
              </a:rPr>
              <a:t>các</a:t>
            </a:r>
            <a:r>
              <a:rPr lang="en-GB" sz="2400" b="0" i="0" dirty="0">
                <a:effectLst/>
                <a:latin typeface="Arial" panose="020B0604020202020204" pitchFamily="34" charset="0"/>
                <a:cs typeface="Arial" panose="020B0604020202020204" pitchFamily="34" charset="0"/>
              </a:rPr>
              <a:t> </a:t>
            </a:r>
            <a:r>
              <a:rPr lang="en-GB" sz="2400" b="0" i="0" dirty="0" err="1">
                <a:effectLst/>
                <a:latin typeface="Arial" panose="020B0604020202020204" pitchFamily="34" charset="0"/>
                <a:cs typeface="Arial" panose="020B0604020202020204" pitchFamily="34" charset="0"/>
              </a:rPr>
              <a:t>bảng</a:t>
            </a:r>
            <a:r>
              <a:rPr lang="en-GB" sz="2400" b="0" i="0" dirty="0">
                <a:effectLst/>
                <a:latin typeface="Arial" panose="020B0604020202020204" pitchFamily="34" charset="0"/>
                <a:cs typeface="Arial" panose="020B0604020202020204" pitchFamily="34" charset="0"/>
              </a:rPr>
              <a:t> </a:t>
            </a:r>
            <a:r>
              <a:rPr lang="en-GB" sz="2400" b="0" i="0" dirty="0" err="1">
                <a:effectLst/>
                <a:latin typeface="Arial" panose="020B0604020202020204" pitchFamily="34" charset="0"/>
                <a:cs typeface="Arial" panose="020B0604020202020204" pitchFamily="34" charset="0"/>
              </a:rPr>
              <a:t>của</a:t>
            </a:r>
            <a:r>
              <a:rPr lang="en-GB" sz="2400" b="0" i="0" dirty="0">
                <a:effectLst/>
                <a:latin typeface="Arial" panose="020B0604020202020204" pitchFamily="34" charset="0"/>
                <a:cs typeface="Arial" panose="020B0604020202020204" pitchFamily="34" charset="0"/>
              </a:rPr>
              <a:t> </a:t>
            </a:r>
            <a:r>
              <a:rPr lang="en-GB" sz="2400" b="0" i="0" dirty="0" err="1">
                <a:effectLst/>
                <a:latin typeface="Arial" panose="020B0604020202020204" pitchFamily="34" charset="0"/>
                <a:cs typeface="Arial" panose="020B0604020202020204" pitchFamily="34" charset="0"/>
              </a:rPr>
              <a:t>một</a:t>
            </a:r>
            <a:r>
              <a:rPr lang="en-GB" sz="2400" b="0" i="0" dirty="0">
                <a:effectLst/>
                <a:latin typeface="Arial" panose="020B0604020202020204" pitchFamily="34" charset="0"/>
                <a:cs typeface="Arial" panose="020B0604020202020204" pitchFamily="34" charset="0"/>
              </a:rPr>
              <a:t> </a:t>
            </a:r>
            <a:r>
              <a:rPr lang="en-GB" sz="2400" b="0" i="0" dirty="0" err="1">
                <a:effectLst/>
                <a:latin typeface="Arial" panose="020B0604020202020204" pitchFamily="34" charset="0"/>
                <a:cs typeface="Arial" panose="020B0604020202020204" pitchFamily="34" charset="0"/>
              </a:rPr>
              <a:t>cơ</a:t>
            </a:r>
            <a:r>
              <a:rPr lang="en-GB" sz="2400" b="0" i="0" dirty="0">
                <a:effectLst/>
                <a:latin typeface="Arial" panose="020B0604020202020204" pitchFamily="34" charset="0"/>
                <a:cs typeface="Arial" panose="020B0604020202020204" pitchFamily="34" charset="0"/>
              </a:rPr>
              <a:t> </a:t>
            </a:r>
            <a:r>
              <a:rPr lang="en-GB" sz="2400" b="0" i="0" dirty="0" err="1">
                <a:effectLst/>
                <a:latin typeface="Arial" panose="020B0604020202020204" pitchFamily="34" charset="0"/>
                <a:cs typeface="Arial" panose="020B0604020202020204" pitchFamily="34" charset="0"/>
              </a:rPr>
              <a:t>sở</a:t>
            </a:r>
            <a:r>
              <a:rPr lang="en-GB" sz="2400" b="0" i="0" dirty="0">
                <a:effectLst/>
                <a:latin typeface="Arial" panose="020B0604020202020204" pitchFamily="34" charset="0"/>
                <a:cs typeface="Arial" panose="020B0604020202020204" pitchFamily="34" charset="0"/>
              </a:rPr>
              <a:t> </a:t>
            </a:r>
            <a:r>
              <a:rPr lang="en-GB" sz="2400" b="0" i="0" dirty="0" err="1">
                <a:effectLst/>
                <a:latin typeface="Arial" panose="020B0604020202020204" pitchFamily="34" charset="0"/>
                <a:cs typeface="Arial" panose="020B0604020202020204" pitchFamily="34" charset="0"/>
              </a:rPr>
              <a:t>dữ</a:t>
            </a:r>
            <a:r>
              <a:rPr lang="en-GB" sz="2400" b="0" i="0" dirty="0">
                <a:effectLst/>
                <a:latin typeface="Arial" panose="020B0604020202020204" pitchFamily="34" charset="0"/>
                <a:cs typeface="Arial" panose="020B0604020202020204" pitchFamily="34" charset="0"/>
              </a:rPr>
              <a:t> </a:t>
            </a:r>
            <a:r>
              <a:rPr lang="en-GB" sz="2400" b="0" i="0" dirty="0" err="1">
                <a:effectLst/>
                <a:latin typeface="Arial" panose="020B0604020202020204" pitchFamily="34" charset="0"/>
                <a:cs typeface="Arial" panose="020B0604020202020204" pitchFamily="34" charset="0"/>
              </a:rPr>
              <a:t>liệu</a:t>
            </a:r>
            <a:r>
              <a:rPr lang="en-GB" sz="2400" b="0" i="0" dirty="0">
                <a:effectLst/>
                <a:latin typeface="Arial" panose="020B0604020202020204" pitchFamily="34" charset="0"/>
                <a:cs typeface="Arial" panose="020B0604020202020204" pitchFamily="34" charset="0"/>
              </a:rPr>
              <a:t>.</a:t>
            </a:r>
            <a:endParaRPr 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2938061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5E27C7C-4B68-4BBC-BF36-8959D8493E4A}"/>
              </a:ext>
            </a:extLst>
          </p:cNvPr>
          <p:cNvSpPr>
            <a:spLocks noGrp="1"/>
          </p:cNvSpPr>
          <p:nvPr>
            <p:ph type="title"/>
          </p:nvPr>
        </p:nvSpPr>
        <p:spPr/>
        <p:txBody>
          <a:bodyPr>
            <a:normAutofit/>
          </a:bodyPr>
          <a:lstStyle/>
          <a:p>
            <a:r>
              <a:rPr lang="en-US" sz="4900" b="1" dirty="0" err="1">
                <a:latin typeface="Arial" panose="020B0604020202020204" pitchFamily="34" charset="0"/>
                <a:cs typeface="Arial" panose="020B0604020202020204" pitchFamily="34" charset="0"/>
              </a:rPr>
              <a:t>Giới</a:t>
            </a:r>
            <a:r>
              <a:rPr lang="en-US" sz="4900" b="1" dirty="0">
                <a:latin typeface="Arial" panose="020B0604020202020204" pitchFamily="34" charset="0"/>
                <a:cs typeface="Arial" panose="020B0604020202020204" pitchFamily="34" charset="0"/>
              </a:rPr>
              <a:t> </a:t>
            </a:r>
            <a:r>
              <a:rPr lang="en-US" sz="4900" b="1" dirty="0" err="1">
                <a:latin typeface="Arial" panose="020B0604020202020204" pitchFamily="34" charset="0"/>
                <a:cs typeface="Arial" panose="020B0604020202020204" pitchFamily="34" charset="0"/>
              </a:rPr>
              <a:t>thiệu</a:t>
            </a:r>
            <a:r>
              <a:rPr lang="en-US" sz="4900" b="1" dirty="0">
                <a:latin typeface="Arial" panose="020B0604020202020204" pitchFamily="34" charset="0"/>
                <a:cs typeface="Arial" panose="020B0604020202020204" pitchFamily="34" charset="0"/>
              </a:rPr>
              <a:t> </a:t>
            </a:r>
            <a:r>
              <a:rPr lang="en-US" sz="4900" b="1" dirty="0" err="1">
                <a:latin typeface="Arial" panose="020B0604020202020204" pitchFamily="34" charset="0"/>
                <a:cs typeface="Arial" panose="020B0604020202020204" pitchFamily="34" charset="0"/>
              </a:rPr>
              <a:t>về</a:t>
            </a:r>
            <a:r>
              <a:rPr lang="en-US" sz="4900" b="1" dirty="0">
                <a:latin typeface="Arial" panose="020B0604020202020204" pitchFamily="34" charset="0"/>
                <a:cs typeface="Arial" panose="020B0604020202020204" pitchFamily="34" charset="0"/>
              </a:rPr>
              <a:t> Entity Framework</a:t>
            </a:r>
          </a:p>
        </p:txBody>
      </p:sp>
      <p:sp>
        <p:nvSpPr>
          <p:cNvPr id="7" name="Slide Number Placeholder 5">
            <a:extLst>
              <a:ext uri="{FF2B5EF4-FFF2-40B4-BE49-F238E27FC236}">
                <a16:creationId xmlns:a16="http://schemas.microsoft.com/office/drawing/2014/main" id="{4ECDE54D-4BD2-4764-A36A-8487DB61E7A6}"/>
              </a:ext>
            </a:extLst>
          </p:cNvPr>
          <p:cNvSpPr>
            <a:spLocks noGrp="1"/>
          </p:cNvSpPr>
          <p:nvPr>
            <p:ph type="sldNum" sz="quarter" idx="12"/>
          </p:nvPr>
        </p:nvSpPr>
        <p:spPr>
          <a:xfrm>
            <a:off x="8610600" y="6356350"/>
            <a:ext cx="2743200" cy="365125"/>
          </a:xfrm>
        </p:spPr>
        <p:txBody>
          <a:bodyPr/>
          <a:lstStyle/>
          <a:p>
            <a:fld id="{D8DA9DAA-006C-4F4B-980E-E3DF019B24E2}" type="slidenum">
              <a:rPr lang="en-US" b="1" cap="all" spc="100" smtClean="0">
                <a:solidFill>
                  <a:schemeClr val="accent2"/>
                </a:solidFill>
                <a:latin typeface="Arial" panose="020B0604020202020204" pitchFamily="34" charset="0"/>
                <a:cs typeface="Arial" panose="020B0604020202020204" pitchFamily="34" charset="0"/>
              </a:rPr>
              <a:t>67</a:t>
            </a:fld>
            <a:endParaRPr lang="en-US" b="1" cap="all" spc="100" dirty="0">
              <a:solidFill>
                <a:schemeClr val="accent2"/>
              </a:solidFill>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786530E8-D960-49B6-BBF8-5679A76DA0B4}"/>
              </a:ext>
            </a:extLst>
          </p:cNvPr>
          <p:cNvSpPr>
            <a:spLocks noGrp="1"/>
          </p:cNvSpPr>
          <p:nvPr>
            <p:ph idx="1"/>
          </p:nvPr>
        </p:nvSpPr>
        <p:spPr/>
        <p:txBody>
          <a:bodyPr>
            <a:normAutofit/>
          </a:bodyPr>
          <a:lstStyle/>
          <a:p>
            <a:pPr>
              <a:lnSpc>
                <a:spcPct val="150000"/>
              </a:lnSpc>
              <a:buFont typeface="Wingdings" panose="05000000000000000000" pitchFamily="2" charset="2"/>
              <a:buChar char="v"/>
            </a:pPr>
            <a:r>
              <a:rPr lang="en-US" sz="2400" b="1" dirty="0" err="1">
                <a:latin typeface="Arial" panose="020B0604020202020204" pitchFamily="34" charset="0"/>
                <a:cs typeface="Arial" panose="020B0604020202020204" pitchFamily="34" charset="0"/>
              </a:rPr>
              <a:t>Các</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phiên</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bản</a:t>
            </a:r>
            <a:r>
              <a:rPr lang="en-US" sz="2400" b="1" dirty="0">
                <a:latin typeface="Arial" panose="020B0604020202020204" pitchFamily="34" charset="0"/>
                <a:cs typeface="Arial" panose="020B0604020202020204" pitchFamily="34" charset="0"/>
              </a:rPr>
              <a:t> :</a:t>
            </a:r>
          </a:p>
          <a:p>
            <a:pPr marL="0" indent="0">
              <a:lnSpc>
                <a:spcPct val="150000"/>
              </a:lnSpc>
              <a:buNone/>
            </a:pPr>
            <a:r>
              <a:rPr lang="en-US" sz="2400" dirty="0">
                <a:latin typeface="Arial" panose="020B0604020202020204" pitchFamily="34" charset="0"/>
                <a:cs typeface="Arial" panose="020B0604020202020204" pitchFamily="34" charset="0"/>
              </a:rPr>
              <a:t>	-	</a:t>
            </a:r>
            <a:r>
              <a:rPr lang="vi-VN" sz="2400" dirty="0">
                <a:latin typeface="Arial" panose="020B0604020202020204" pitchFamily="34" charset="0"/>
                <a:cs typeface="Arial" panose="020B0604020202020204" pitchFamily="34" charset="0"/>
              </a:rPr>
              <a:t>EF 3.5: Hỗ trợ O/RM cơ bản với phương pháp tiếp cận Database First</a:t>
            </a:r>
            <a:r>
              <a:rPr lang="en-US" sz="2400" dirty="0">
                <a:latin typeface="Arial" panose="020B0604020202020204" pitchFamily="34" charset="0"/>
                <a:cs typeface="Arial" panose="020B0604020202020204" pitchFamily="34" charset="0"/>
              </a:rPr>
              <a:t>.</a:t>
            </a:r>
          </a:p>
          <a:p>
            <a:pPr marL="0" indent="0">
              <a:lnSpc>
                <a:spcPct val="150000"/>
              </a:lnSpc>
              <a:buNone/>
            </a:pPr>
            <a:r>
              <a:rPr lang="en-US" sz="2400" dirty="0">
                <a:latin typeface="Arial" panose="020B0604020202020204" pitchFamily="34" charset="0"/>
                <a:cs typeface="Arial" panose="020B0604020202020204" pitchFamily="34" charset="0"/>
              </a:rPr>
              <a:t>	-	</a:t>
            </a:r>
            <a:r>
              <a:rPr lang="vi-VN" sz="2400" dirty="0">
                <a:latin typeface="Arial" panose="020B0604020202020204" pitchFamily="34" charset="0"/>
                <a:cs typeface="Arial" panose="020B0604020202020204" pitchFamily="34" charset="0"/>
              </a:rPr>
              <a:t>EF 4.0: Hỗ trợ POCO, Lazy loading, cải thiện khả năng kiểm tra, tùy biến mã và phương pháp tiếp cận Model First.</a:t>
            </a:r>
            <a:endParaRPr lang="en-US" sz="2400" dirty="0">
              <a:latin typeface="Arial" panose="020B0604020202020204" pitchFamily="34" charset="0"/>
              <a:cs typeface="Arial" panose="020B0604020202020204" pitchFamily="34" charset="0"/>
            </a:endParaRPr>
          </a:p>
          <a:p>
            <a:pPr marL="0" indent="0">
              <a:lnSpc>
                <a:spcPct val="150000"/>
              </a:lnSpc>
              <a:buNone/>
            </a:pPr>
            <a:r>
              <a:rPr lang="en-US" sz="2400" dirty="0">
                <a:latin typeface="Arial" panose="020B0604020202020204" pitchFamily="34" charset="0"/>
                <a:cs typeface="Arial" panose="020B0604020202020204" pitchFamily="34" charset="0"/>
              </a:rPr>
              <a:t>	</a:t>
            </a:r>
            <a:r>
              <a:rPr lang="en-US" sz="11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	</a:t>
            </a:r>
            <a:endParaRPr 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1889018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5E27C7C-4B68-4BBC-BF36-8959D8493E4A}"/>
              </a:ext>
            </a:extLst>
          </p:cNvPr>
          <p:cNvSpPr>
            <a:spLocks noGrp="1"/>
          </p:cNvSpPr>
          <p:nvPr>
            <p:ph type="title"/>
          </p:nvPr>
        </p:nvSpPr>
        <p:spPr/>
        <p:txBody>
          <a:bodyPr>
            <a:normAutofit/>
          </a:bodyPr>
          <a:lstStyle/>
          <a:p>
            <a:r>
              <a:rPr lang="en-US" sz="4900" b="1" dirty="0" err="1">
                <a:latin typeface="Arial" panose="020B0604020202020204" pitchFamily="34" charset="0"/>
                <a:cs typeface="Arial" panose="020B0604020202020204" pitchFamily="34" charset="0"/>
              </a:rPr>
              <a:t>Giới</a:t>
            </a:r>
            <a:r>
              <a:rPr lang="en-US" sz="4900" b="1" dirty="0">
                <a:latin typeface="Arial" panose="020B0604020202020204" pitchFamily="34" charset="0"/>
                <a:cs typeface="Arial" panose="020B0604020202020204" pitchFamily="34" charset="0"/>
              </a:rPr>
              <a:t> </a:t>
            </a:r>
            <a:r>
              <a:rPr lang="en-US" sz="4900" b="1" dirty="0" err="1">
                <a:latin typeface="Arial" panose="020B0604020202020204" pitchFamily="34" charset="0"/>
                <a:cs typeface="Arial" panose="020B0604020202020204" pitchFamily="34" charset="0"/>
              </a:rPr>
              <a:t>thiệu</a:t>
            </a:r>
            <a:r>
              <a:rPr lang="en-US" sz="4900" b="1" dirty="0">
                <a:latin typeface="Arial" panose="020B0604020202020204" pitchFamily="34" charset="0"/>
                <a:cs typeface="Arial" panose="020B0604020202020204" pitchFamily="34" charset="0"/>
              </a:rPr>
              <a:t> </a:t>
            </a:r>
            <a:r>
              <a:rPr lang="en-US" sz="4900" b="1" dirty="0" err="1">
                <a:latin typeface="Arial" panose="020B0604020202020204" pitchFamily="34" charset="0"/>
                <a:cs typeface="Arial" panose="020B0604020202020204" pitchFamily="34" charset="0"/>
              </a:rPr>
              <a:t>về</a:t>
            </a:r>
            <a:r>
              <a:rPr lang="en-US" sz="4900" b="1" dirty="0">
                <a:latin typeface="Arial" panose="020B0604020202020204" pitchFamily="34" charset="0"/>
                <a:cs typeface="Arial" panose="020B0604020202020204" pitchFamily="34" charset="0"/>
              </a:rPr>
              <a:t> Entity Framework</a:t>
            </a:r>
          </a:p>
        </p:txBody>
      </p:sp>
      <p:sp>
        <p:nvSpPr>
          <p:cNvPr id="7" name="Slide Number Placeholder 5">
            <a:extLst>
              <a:ext uri="{FF2B5EF4-FFF2-40B4-BE49-F238E27FC236}">
                <a16:creationId xmlns:a16="http://schemas.microsoft.com/office/drawing/2014/main" id="{4ECDE54D-4BD2-4764-A36A-8487DB61E7A6}"/>
              </a:ext>
            </a:extLst>
          </p:cNvPr>
          <p:cNvSpPr>
            <a:spLocks noGrp="1"/>
          </p:cNvSpPr>
          <p:nvPr>
            <p:ph type="sldNum" sz="quarter" idx="12"/>
          </p:nvPr>
        </p:nvSpPr>
        <p:spPr>
          <a:xfrm>
            <a:off x="8610600" y="6356350"/>
            <a:ext cx="2743200" cy="365125"/>
          </a:xfrm>
        </p:spPr>
        <p:txBody>
          <a:bodyPr/>
          <a:lstStyle/>
          <a:p>
            <a:fld id="{D8DA9DAA-006C-4F4B-980E-E3DF019B24E2}" type="slidenum">
              <a:rPr lang="en-US" b="1" cap="all" spc="100" smtClean="0">
                <a:solidFill>
                  <a:schemeClr val="accent2"/>
                </a:solidFill>
                <a:latin typeface="Arial" panose="020B0604020202020204" pitchFamily="34" charset="0"/>
                <a:cs typeface="Arial" panose="020B0604020202020204" pitchFamily="34" charset="0"/>
              </a:rPr>
              <a:t>68</a:t>
            </a:fld>
            <a:endParaRPr lang="en-US" b="1" cap="all" spc="100" dirty="0">
              <a:solidFill>
                <a:schemeClr val="accent2"/>
              </a:solidFill>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786530E8-D960-49B6-BBF8-5679A76DA0B4}"/>
              </a:ext>
            </a:extLst>
          </p:cNvPr>
          <p:cNvSpPr>
            <a:spLocks noGrp="1"/>
          </p:cNvSpPr>
          <p:nvPr>
            <p:ph idx="1"/>
          </p:nvPr>
        </p:nvSpPr>
        <p:spPr/>
        <p:txBody>
          <a:bodyPr>
            <a:normAutofit/>
          </a:bodyPr>
          <a:lstStyle/>
          <a:p>
            <a:pPr marL="0" indent="0">
              <a:lnSpc>
                <a:spcPct val="150000"/>
              </a:lnSpc>
              <a:buNone/>
            </a:pPr>
            <a:r>
              <a:rPr lang="en-US" sz="2400" dirty="0">
                <a:latin typeface="Arial" panose="020B0604020202020204" pitchFamily="34" charset="0"/>
                <a:cs typeface="Arial" panose="020B0604020202020204" pitchFamily="34" charset="0"/>
              </a:rPr>
              <a:t>	-	</a:t>
            </a:r>
            <a:r>
              <a:rPr lang="vi-VN" sz="2400" dirty="0">
                <a:latin typeface="Arial" panose="020B0604020202020204" pitchFamily="34" charset="0"/>
                <a:cs typeface="Arial" panose="020B0604020202020204" pitchFamily="34" charset="0"/>
              </a:rPr>
              <a:t>EF 4.1: Lần đầu xuất hiện trên NuGet, đơn giản hóa DBContext API qua ObjectContext, phương pháp tiếp cận Code First. Ra mắt gói EF 4.1.1 để vá các lỗi của phiên bản 4.1. </a:t>
            </a:r>
            <a:endParaRPr lang="en-US" sz="2400" dirty="0">
              <a:latin typeface="Arial" panose="020B0604020202020204" pitchFamily="34" charset="0"/>
              <a:cs typeface="Arial" panose="020B0604020202020204" pitchFamily="34" charset="0"/>
            </a:endParaRPr>
          </a:p>
          <a:p>
            <a:pPr marL="0" indent="0">
              <a:lnSpc>
                <a:spcPct val="150000"/>
              </a:lnSpc>
              <a:buNone/>
            </a:pPr>
            <a:r>
              <a:rPr lang="en-US" sz="2400" dirty="0">
                <a:latin typeface="Arial" panose="020B0604020202020204" pitchFamily="34" charset="0"/>
                <a:cs typeface="Arial" panose="020B0604020202020204" pitchFamily="34" charset="0"/>
              </a:rPr>
              <a:t>	-	</a:t>
            </a:r>
            <a:r>
              <a:rPr lang="vi-VN" sz="2400" dirty="0">
                <a:latin typeface="Arial" panose="020B0604020202020204" pitchFamily="34" charset="0"/>
                <a:cs typeface="Arial" panose="020B0604020202020204" pitchFamily="34" charset="0"/>
              </a:rPr>
              <a:t>EF 4.3: Chức năng Code First Migrations cho phép một CSDL được tạo bởi Code First để gia tăng thay đổi như sự tiến hóa mô hình Code First của bạn. Ra mắt gói EF 4.3.1 để vá các lỗi của phiên bản EF 4.3.</a:t>
            </a:r>
            <a:endParaRPr lang="en-US" sz="2400" dirty="0">
              <a:latin typeface="Arial" panose="020B0604020202020204" pitchFamily="34" charset="0"/>
              <a:cs typeface="Arial" panose="020B0604020202020204" pitchFamily="34" charset="0"/>
            </a:endParaRPr>
          </a:p>
          <a:p>
            <a:pPr marL="0" indent="0">
              <a:lnSpc>
                <a:spcPct val="150000"/>
              </a:lnSpc>
              <a:buNone/>
            </a:pPr>
            <a:r>
              <a:rPr lang="en-US" sz="2400" dirty="0">
                <a:latin typeface="Arial" panose="020B0604020202020204" pitchFamily="34" charset="0"/>
                <a:cs typeface="Arial" panose="020B0604020202020204" pitchFamily="34" charset="0"/>
              </a:rPr>
              <a:t>	</a:t>
            </a:r>
            <a:r>
              <a:rPr lang="en-US" sz="11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	</a:t>
            </a:r>
            <a:endParaRPr 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3087215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5E27C7C-4B68-4BBC-BF36-8959D8493E4A}"/>
              </a:ext>
            </a:extLst>
          </p:cNvPr>
          <p:cNvSpPr>
            <a:spLocks noGrp="1"/>
          </p:cNvSpPr>
          <p:nvPr>
            <p:ph type="title"/>
          </p:nvPr>
        </p:nvSpPr>
        <p:spPr/>
        <p:txBody>
          <a:bodyPr>
            <a:normAutofit/>
          </a:bodyPr>
          <a:lstStyle/>
          <a:p>
            <a:r>
              <a:rPr lang="en-US" sz="4900" b="1" dirty="0" err="1">
                <a:latin typeface="Arial" panose="020B0604020202020204" pitchFamily="34" charset="0"/>
                <a:cs typeface="Arial" panose="020B0604020202020204" pitchFamily="34" charset="0"/>
              </a:rPr>
              <a:t>Giới</a:t>
            </a:r>
            <a:r>
              <a:rPr lang="en-US" sz="4900" b="1" dirty="0">
                <a:latin typeface="Arial" panose="020B0604020202020204" pitchFamily="34" charset="0"/>
                <a:cs typeface="Arial" panose="020B0604020202020204" pitchFamily="34" charset="0"/>
              </a:rPr>
              <a:t> </a:t>
            </a:r>
            <a:r>
              <a:rPr lang="en-US" sz="4900" b="1" dirty="0" err="1">
                <a:latin typeface="Arial" panose="020B0604020202020204" pitchFamily="34" charset="0"/>
                <a:cs typeface="Arial" panose="020B0604020202020204" pitchFamily="34" charset="0"/>
              </a:rPr>
              <a:t>thiệu</a:t>
            </a:r>
            <a:r>
              <a:rPr lang="en-US" sz="4900" b="1" dirty="0">
                <a:latin typeface="Arial" panose="020B0604020202020204" pitchFamily="34" charset="0"/>
                <a:cs typeface="Arial" panose="020B0604020202020204" pitchFamily="34" charset="0"/>
              </a:rPr>
              <a:t> </a:t>
            </a:r>
            <a:r>
              <a:rPr lang="en-US" sz="4900" b="1" dirty="0" err="1">
                <a:latin typeface="Arial" panose="020B0604020202020204" pitchFamily="34" charset="0"/>
                <a:cs typeface="Arial" panose="020B0604020202020204" pitchFamily="34" charset="0"/>
              </a:rPr>
              <a:t>về</a:t>
            </a:r>
            <a:r>
              <a:rPr lang="en-US" sz="4900" b="1" dirty="0">
                <a:latin typeface="Arial" panose="020B0604020202020204" pitchFamily="34" charset="0"/>
                <a:cs typeface="Arial" panose="020B0604020202020204" pitchFamily="34" charset="0"/>
              </a:rPr>
              <a:t> Entity Framework</a:t>
            </a:r>
          </a:p>
        </p:txBody>
      </p:sp>
      <p:sp>
        <p:nvSpPr>
          <p:cNvPr id="7" name="Slide Number Placeholder 5">
            <a:extLst>
              <a:ext uri="{FF2B5EF4-FFF2-40B4-BE49-F238E27FC236}">
                <a16:creationId xmlns:a16="http://schemas.microsoft.com/office/drawing/2014/main" id="{4ECDE54D-4BD2-4764-A36A-8487DB61E7A6}"/>
              </a:ext>
            </a:extLst>
          </p:cNvPr>
          <p:cNvSpPr>
            <a:spLocks noGrp="1"/>
          </p:cNvSpPr>
          <p:nvPr>
            <p:ph type="sldNum" sz="quarter" idx="12"/>
          </p:nvPr>
        </p:nvSpPr>
        <p:spPr>
          <a:xfrm>
            <a:off x="8610600" y="6356350"/>
            <a:ext cx="2743200" cy="365125"/>
          </a:xfrm>
        </p:spPr>
        <p:txBody>
          <a:bodyPr/>
          <a:lstStyle/>
          <a:p>
            <a:fld id="{D8DA9DAA-006C-4F4B-980E-E3DF019B24E2}" type="slidenum">
              <a:rPr lang="en-US" b="1" cap="all" spc="100" smtClean="0">
                <a:solidFill>
                  <a:schemeClr val="accent2"/>
                </a:solidFill>
                <a:latin typeface="Arial" panose="020B0604020202020204" pitchFamily="34" charset="0"/>
                <a:cs typeface="Arial" panose="020B0604020202020204" pitchFamily="34" charset="0"/>
              </a:rPr>
              <a:t>69</a:t>
            </a:fld>
            <a:endParaRPr lang="en-US" b="1" cap="all" spc="100" dirty="0">
              <a:solidFill>
                <a:schemeClr val="accent2"/>
              </a:solidFill>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786530E8-D960-49B6-BBF8-5679A76DA0B4}"/>
              </a:ext>
            </a:extLst>
          </p:cNvPr>
          <p:cNvSpPr>
            <a:spLocks noGrp="1"/>
          </p:cNvSpPr>
          <p:nvPr>
            <p:ph idx="1"/>
          </p:nvPr>
        </p:nvSpPr>
        <p:spPr/>
        <p:txBody>
          <a:bodyPr>
            <a:normAutofit lnSpcReduction="10000"/>
          </a:bodyPr>
          <a:lstStyle/>
          <a:p>
            <a:pPr marL="0" indent="0">
              <a:lnSpc>
                <a:spcPct val="150000"/>
              </a:lnSpc>
              <a:buNone/>
            </a:pPr>
            <a:r>
              <a:rPr lang="en-US" sz="2400" dirty="0">
                <a:latin typeface="Arial" panose="020B0604020202020204" pitchFamily="34" charset="0"/>
                <a:cs typeface="Arial" panose="020B0604020202020204" pitchFamily="34" charset="0"/>
              </a:rPr>
              <a:t>	-	</a:t>
            </a:r>
            <a:r>
              <a:rPr lang="en-GB" sz="2400" dirty="0">
                <a:latin typeface="Arial" panose="020B0604020202020204" pitchFamily="34" charset="0"/>
                <a:cs typeface="Arial" panose="020B0604020202020204" pitchFamily="34" charset="0"/>
              </a:rPr>
              <a:t>EF 5.0: </a:t>
            </a:r>
            <a:r>
              <a:rPr lang="en-GB" sz="2400" dirty="0" err="1">
                <a:latin typeface="Arial" panose="020B0604020202020204" pitchFamily="34" charset="0"/>
                <a:cs typeface="Arial" panose="020B0604020202020204" pitchFamily="34" charset="0"/>
              </a:rPr>
              <a:t>Công</a:t>
            </a:r>
            <a:r>
              <a:rPr lang="en-GB" sz="2400" dirty="0">
                <a:latin typeface="Arial" panose="020B0604020202020204" pitchFamily="34" charset="0"/>
                <a:cs typeface="Arial" panose="020B0604020202020204" pitchFamily="34" charset="0"/>
              </a:rPr>
              <a:t> </a:t>
            </a:r>
            <a:r>
              <a:rPr lang="en-GB" sz="2400" dirty="0" err="1">
                <a:latin typeface="Arial" panose="020B0604020202020204" pitchFamily="34" charset="0"/>
                <a:cs typeface="Arial" panose="020B0604020202020204" pitchFamily="34" charset="0"/>
              </a:rPr>
              <a:t>bố</a:t>
            </a:r>
            <a:r>
              <a:rPr lang="en-GB" sz="2400" dirty="0">
                <a:latin typeface="Arial" panose="020B0604020202020204" pitchFamily="34" charset="0"/>
                <a:cs typeface="Arial" panose="020B0604020202020204" pitchFamily="34" charset="0"/>
              </a:rPr>
              <a:t> EF </a:t>
            </a:r>
            <a:r>
              <a:rPr lang="en-GB" sz="2400" dirty="0" err="1">
                <a:latin typeface="Arial" panose="020B0604020202020204" pitchFamily="34" charset="0"/>
                <a:cs typeface="Arial" panose="020B0604020202020204" pitchFamily="34" charset="0"/>
              </a:rPr>
              <a:t>là</a:t>
            </a:r>
            <a:r>
              <a:rPr lang="en-GB" sz="2400" dirty="0">
                <a:latin typeface="Arial" panose="020B0604020202020204" pitchFamily="34" charset="0"/>
                <a:cs typeface="Arial" panose="020B0604020202020204" pitchFamily="34" charset="0"/>
              </a:rPr>
              <a:t> </a:t>
            </a:r>
            <a:r>
              <a:rPr lang="en-GB" sz="2400" dirty="0" err="1">
                <a:latin typeface="Arial" panose="020B0604020202020204" pitchFamily="34" charset="0"/>
                <a:cs typeface="Arial" panose="020B0604020202020204" pitchFamily="34" charset="0"/>
              </a:rPr>
              <a:t>mã</a:t>
            </a:r>
            <a:r>
              <a:rPr lang="en-GB" sz="2400" dirty="0">
                <a:latin typeface="Arial" panose="020B0604020202020204" pitchFamily="34" charset="0"/>
                <a:cs typeface="Arial" panose="020B0604020202020204" pitchFamily="34" charset="0"/>
              </a:rPr>
              <a:t> </a:t>
            </a:r>
            <a:r>
              <a:rPr lang="en-GB" sz="2400" dirty="0" err="1">
                <a:latin typeface="Arial" panose="020B0604020202020204" pitchFamily="34" charset="0"/>
                <a:cs typeface="Arial" panose="020B0604020202020204" pitchFamily="34" charset="0"/>
              </a:rPr>
              <a:t>nguồn</a:t>
            </a:r>
            <a:r>
              <a:rPr lang="en-GB" sz="2400" dirty="0">
                <a:latin typeface="Arial" panose="020B0604020202020204" pitchFamily="34" charset="0"/>
                <a:cs typeface="Arial" panose="020B0604020202020204" pitchFamily="34" charset="0"/>
              </a:rPr>
              <a:t> </a:t>
            </a:r>
            <a:r>
              <a:rPr lang="en-GB" sz="2400" dirty="0" err="1">
                <a:latin typeface="Arial" panose="020B0604020202020204" pitchFamily="34" charset="0"/>
                <a:cs typeface="Arial" panose="020B0604020202020204" pitchFamily="34" charset="0"/>
              </a:rPr>
              <a:t>mở</a:t>
            </a:r>
            <a:r>
              <a:rPr lang="en-GB" sz="2400" dirty="0">
                <a:latin typeface="Arial" panose="020B0604020202020204" pitchFamily="34" charset="0"/>
                <a:cs typeface="Arial" panose="020B0604020202020204" pitchFamily="34" charset="0"/>
              </a:rPr>
              <a:t>. </a:t>
            </a:r>
            <a:r>
              <a:rPr lang="en-GB" sz="2400" dirty="0" err="1">
                <a:latin typeface="Arial" panose="020B0604020202020204" pitchFamily="34" charset="0"/>
                <a:cs typeface="Arial" panose="020B0604020202020204" pitchFamily="34" charset="0"/>
              </a:rPr>
              <a:t>Giới</a:t>
            </a:r>
            <a:r>
              <a:rPr lang="en-GB" sz="2400" dirty="0">
                <a:latin typeface="Arial" panose="020B0604020202020204" pitchFamily="34" charset="0"/>
                <a:cs typeface="Arial" panose="020B0604020202020204" pitchFamily="34" charset="0"/>
              </a:rPr>
              <a:t> </a:t>
            </a:r>
            <a:r>
              <a:rPr lang="en-GB" sz="2400" dirty="0" err="1">
                <a:latin typeface="Arial" panose="020B0604020202020204" pitchFamily="34" charset="0"/>
                <a:cs typeface="Arial" panose="020B0604020202020204" pitchFamily="34" charset="0"/>
              </a:rPr>
              <a:t>thiệu</a:t>
            </a:r>
            <a:r>
              <a:rPr lang="en-GB" sz="2400" dirty="0">
                <a:latin typeface="Arial" panose="020B0604020202020204" pitchFamily="34" charset="0"/>
                <a:cs typeface="Arial" panose="020B0604020202020204" pitchFamily="34" charset="0"/>
              </a:rPr>
              <a:t> </a:t>
            </a:r>
            <a:r>
              <a:rPr lang="en-GB" sz="2400" dirty="0" err="1">
                <a:latin typeface="Arial" panose="020B0604020202020204" pitchFamily="34" charset="0"/>
                <a:cs typeface="Arial" panose="020B0604020202020204" pitchFamily="34" charset="0"/>
              </a:rPr>
              <a:t>việc</a:t>
            </a:r>
            <a:r>
              <a:rPr lang="en-GB" sz="2400" dirty="0">
                <a:latin typeface="Arial" panose="020B0604020202020204" pitchFamily="34" charset="0"/>
                <a:cs typeface="Arial" panose="020B0604020202020204" pitchFamily="34" charset="0"/>
              </a:rPr>
              <a:t> </a:t>
            </a:r>
            <a:r>
              <a:rPr lang="en-GB" sz="2400" dirty="0" err="1">
                <a:latin typeface="Arial" panose="020B0604020202020204" pitchFamily="34" charset="0"/>
                <a:cs typeface="Arial" panose="020B0604020202020204" pitchFamily="34" charset="0"/>
              </a:rPr>
              <a:t>hỗ</a:t>
            </a:r>
            <a:r>
              <a:rPr lang="en-GB" sz="2400" dirty="0">
                <a:latin typeface="Arial" panose="020B0604020202020204" pitchFamily="34" charset="0"/>
                <a:cs typeface="Arial" panose="020B0604020202020204" pitchFamily="34" charset="0"/>
              </a:rPr>
              <a:t> </a:t>
            </a:r>
            <a:r>
              <a:rPr lang="en-GB" sz="2400" dirty="0" err="1">
                <a:latin typeface="Arial" panose="020B0604020202020204" pitchFamily="34" charset="0"/>
                <a:cs typeface="Arial" panose="020B0604020202020204" pitchFamily="34" charset="0"/>
              </a:rPr>
              <a:t>trợ</a:t>
            </a:r>
            <a:r>
              <a:rPr lang="en-GB" sz="2400" dirty="0">
                <a:latin typeface="Arial" panose="020B0604020202020204" pitchFamily="34" charset="0"/>
                <a:cs typeface="Arial" panose="020B0604020202020204" pitchFamily="34" charset="0"/>
              </a:rPr>
              <a:t> Enum, </a:t>
            </a:r>
            <a:r>
              <a:rPr lang="en-GB" sz="2400" dirty="0" err="1">
                <a:latin typeface="Arial" panose="020B0604020202020204" pitchFamily="34" charset="0"/>
                <a:cs typeface="Arial" panose="020B0604020202020204" pitchFamily="34" charset="0"/>
              </a:rPr>
              <a:t>các</a:t>
            </a:r>
            <a:r>
              <a:rPr lang="en-GB" sz="2400" dirty="0">
                <a:latin typeface="Arial" panose="020B0604020202020204" pitchFamily="34" charset="0"/>
                <a:cs typeface="Arial" panose="020B0604020202020204" pitchFamily="34" charset="0"/>
              </a:rPr>
              <a:t> </a:t>
            </a:r>
            <a:r>
              <a:rPr lang="en-GB" sz="2400" dirty="0" err="1">
                <a:latin typeface="Arial" panose="020B0604020202020204" pitchFamily="34" charset="0"/>
                <a:cs typeface="Arial" panose="020B0604020202020204" pitchFamily="34" charset="0"/>
              </a:rPr>
              <a:t>hàm</a:t>
            </a:r>
            <a:r>
              <a:rPr lang="en-GB" sz="2400" dirty="0">
                <a:latin typeface="Arial" panose="020B0604020202020204" pitchFamily="34" charset="0"/>
                <a:cs typeface="Arial" panose="020B0604020202020204" pitchFamily="34" charset="0"/>
              </a:rPr>
              <a:t> table-valued, </a:t>
            </a:r>
            <a:r>
              <a:rPr lang="en-GB" sz="2400" dirty="0" err="1">
                <a:latin typeface="Arial" panose="020B0604020202020204" pitchFamily="34" charset="0"/>
                <a:cs typeface="Arial" panose="020B0604020202020204" pitchFamily="34" charset="0"/>
              </a:rPr>
              <a:t>kiểu</a:t>
            </a:r>
            <a:r>
              <a:rPr lang="en-GB" sz="2400" dirty="0">
                <a:latin typeface="Arial" panose="020B0604020202020204" pitchFamily="34" charset="0"/>
                <a:cs typeface="Arial" panose="020B0604020202020204" pitchFamily="34" charset="0"/>
              </a:rPr>
              <a:t> </a:t>
            </a:r>
            <a:r>
              <a:rPr lang="en-GB" sz="2400" dirty="0" err="1">
                <a:latin typeface="Arial" panose="020B0604020202020204" pitchFamily="34" charset="0"/>
                <a:cs typeface="Arial" panose="020B0604020202020204" pitchFamily="34" charset="0"/>
              </a:rPr>
              <a:t>dữ</a:t>
            </a:r>
            <a:r>
              <a:rPr lang="en-GB" sz="2400" dirty="0">
                <a:latin typeface="Arial" panose="020B0604020202020204" pitchFamily="34" charset="0"/>
                <a:cs typeface="Arial" panose="020B0604020202020204" pitchFamily="34" charset="0"/>
              </a:rPr>
              <a:t> </a:t>
            </a:r>
            <a:r>
              <a:rPr lang="en-GB" sz="2400" dirty="0" err="1">
                <a:latin typeface="Arial" panose="020B0604020202020204" pitchFamily="34" charset="0"/>
                <a:cs typeface="Arial" panose="020B0604020202020204" pitchFamily="34" charset="0"/>
              </a:rPr>
              <a:t>liệu</a:t>
            </a:r>
            <a:r>
              <a:rPr lang="en-GB" sz="2400" dirty="0">
                <a:latin typeface="Arial" panose="020B0604020202020204" pitchFamily="34" charset="0"/>
                <a:cs typeface="Arial" panose="020B0604020202020204" pitchFamily="34" charset="0"/>
              </a:rPr>
              <a:t> </a:t>
            </a:r>
            <a:r>
              <a:rPr lang="en-GB" sz="2400" dirty="0" err="1">
                <a:latin typeface="Arial" panose="020B0604020202020204" pitchFamily="34" charset="0"/>
                <a:cs typeface="Arial" panose="020B0604020202020204" pitchFamily="34" charset="0"/>
              </a:rPr>
              <a:t>không</a:t>
            </a:r>
            <a:r>
              <a:rPr lang="en-GB" sz="2400" dirty="0">
                <a:latin typeface="Arial" panose="020B0604020202020204" pitchFamily="34" charset="0"/>
                <a:cs typeface="Arial" panose="020B0604020202020204" pitchFamily="34" charset="0"/>
              </a:rPr>
              <a:t> </a:t>
            </a:r>
            <a:r>
              <a:rPr lang="en-GB" sz="2400" dirty="0" err="1">
                <a:latin typeface="Arial" panose="020B0604020202020204" pitchFamily="34" charset="0"/>
                <a:cs typeface="Arial" panose="020B0604020202020204" pitchFamily="34" charset="0"/>
              </a:rPr>
              <a:t>gian</a:t>
            </a:r>
            <a:r>
              <a:rPr lang="en-GB" sz="2400" dirty="0">
                <a:latin typeface="Arial" panose="020B0604020202020204" pitchFamily="34" charset="0"/>
                <a:cs typeface="Arial" panose="020B0604020202020204" pitchFamily="34" charset="0"/>
              </a:rPr>
              <a:t>, multiple-diagrams per model, </a:t>
            </a:r>
            <a:r>
              <a:rPr lang="en-GB" sz="2400" dirty="0" err="1">
                <a:latin typeface="Arial" panose="020B0604020202020204" pitchFamily="34" charset="0"/>
                <a:cs typeface="Arial" panose="020B0604020202020204" pitchFamily="34" charset="0"/>
              </a:rPr>
              <a:t>màu</a:t>
            </a:r>
            <a:r>
              <a:rPr lang="en-GB" sz="2400" dirty="0">
                <a:latin typeface="Arial" panose="020B0604020202020204" pitchFamily="34" charset="0"/>
                <a:cs typeface="Arial" panose="020B0604020202020204" pitchFamily="34" charset="0"/>
              </a:rPr>
              <a:t> </a:t>
            </a:r>
            <a:r>
              <a:rPr lang="en-GB" sz="2400" dirty="0" err="1">
                <a:latin typeface="Arial" panose="020B0604020202020204" pitchFamily="34" charset="0"/>
                <a:cs typeface="Arial" panose="020B0604020202020204" pitchFamily="34" charset="0"/>
              </a:rPr>
              <a:t>sắcủa</a:t>
            </a:r>
            <a:r>
              <a:rPr lang="en-GB" sz="2400" dirty="0">
                <a:latin typeface="Arial" panose="020B0604020202020204" pitchFamily="34" charset="0"/>
                <a:cs typeface="Arial" panose="020B0604020202020204" pitchFamily="34" charset="0"/>
              </a:rPr>
              <a:t> </a:t>
            </a:r>
            <a:r>
              <a:rPr lang="en-GB" sz="2400" dirty="0" err="1">
                <a:latin typeface="Arial" panose="020B0604020202020204" pitchFamily="34" charset="0"/>
                <a:cs typeface="Arial" panose="020B0604020202020204" pitchFamily="34" charset="0"/>
              </a:rPr>
              <a:t>các</a:t>
            </a:r>
            <a:r>
              <a:rPr lang="en-GB" sz="2400" dirty="0">
                <a:latin typeface="Arial" panose="020B0604020202020204" pitchFamily="34" charset="0"/>
                <a:cs typeface="Arial" panose="020B0604020202020204" pitchFamily="34" charset="0"/>
              </a:rPr>
              <a:t> </a:t>
            </a:r>
            <a:r>
              <a:rPr lang="en-GB" sz="2400" dirty="0" err="1">
                <a:latin typeface="Arial" panose="020B0604020202020204" pitchFamily="34" charset="0"/>
                <a:cs typeface="Arial" panose="020B0604020202020204" pitchFamily="34" charset="0"/>
              </a:rPr>
              <a:t>hình</a:t>
            </a:r>
            <a:r>
              <a:rPr lang="en-GB" sz="2400" dirty="0">
                <a:latin typeface="Arial" panose="020B0604020202020204" pitchFamily="34" charset="0"/>
                <a:cs typeface="Arial" panose="020B0604020202020204" pitchFamily="34" charset="0"/>
              </a:rPr>
              <a:t> </a:t>
            </a:r>
            <a:r>
              <a:rPr lang="en-GB" sz="2400" dirty="0" err="1">
                <a:latin typeface="Arial" panose="020B0604020202020204" pitchFamily="34" charset="0"/>
                <a:cs typeface="Arial" panose="020B0604020202020204" pitchFamily="34" charset="0"/>
              </a:rPr>
              <a:t>trên</a:t>
            </a:r>
            <a:r>
              <a:rPr lang="en-GB" sz="2400" dirty="0">
                <a:latin typeface="Arial" panose="020B0604020202020204" pitchFamily="34" charset="0"/>
                <a:cs typeface="Arial" panose="020B0604020202020204" pitchFamily="34" charset="0"/>
              </a:rPr>
              <a:t> </a:t>
            </a:r>
            <a:r>
              <a:rPr lang="en-GB" sz="2400" dirty="0" err="1">
                <a:latin typeface="Arial" panose="020B0604020202020204" pitchFamily="34" charset="0"/>
                <a:cs typeface="Arial" panose="020B0604020202020204" pitchFamily="34" charset="0"/>
              </a:rPr>
              <a:t>bề</a:t>
            </a:r>
            <a:r>
              <a:rPr lang="en-GB" sz="2400" dirty="0">
                <a:latin typeface="Arial" panose="020B0604020202020204" pitchFamily="34" charset="0"/>
                <a:cs typeface="Arial" panose="020B0604020202020204" pitchFamily="34" charset="0"/>
              </a:rPr>
              <a:t> </a:t>
            </a:r>
            <a:r>
              <a:rPr lang="en-GB" sz="2400" dirty="0" err="1">
                <a:latin typeface="Arial" panose="020B0604020202020204" pitchFamily="34" charset="0"/>
                <a:cs typeface="Arial" panose="020B0604020202020204" pitchFamily="34" charset="0"/>
              </a:rPr>
              <a:t>mặt</a:t>
            </a:r>
            <a:r>
              <a:rPr lang="en-GB" sz="2400" dirty="0">
                <a:latin typeface="Arial" panose="020B0604020202020204" pitchFamily="34" charset="0"/>
                <a:cs typeface="Arial" panose="020B0604020202020204" pitchFamily="34" charset="0"/>
              </a:rPr>
              <a:t> </a:t>
            </a:r>
            <a:r>
              <a:rPr lang="en-GB" sz="2400" dirty="0" err="1">
                <a:latin typeface="Arial" panose="020B0604020202020204" pitchFamily="34" charset="0"/>
                <a:cs typeface="Arial" panose="020B0604020202020204" pitchFamily="34" charset="0"/>
              </a:rPr>
              <a:t>thiết</a:t>
            </a:r>
            <a:r>
              <a:rPr lang="en-GB" sz="2400" dirty="0">
                <a:latin typeface="Arial" panose="020B0604020202020204" pitchFamily="34" charset="0"/>
                <a:cs typeface="Arial" panose="020B0604020202020204" pitchFamily="34" charset="0"/>
              </a:rPr>
              <a:t> </a:t>
            </a:r>
            <a:r>
              <a:rPr lang="en-GB" sz="2400" dirty="0" err="1">
                <a:latin typeface="Arial" panose="020B0604020202020204" pitchFamily="34" charset="0"/>
                <a:cs typeface="Arial" panose="020B0604020202020204" pitchFamily="34" charset="0"/>
              </a:rPr>
              <a:t>kếvà</a:t>
            </a:r>
            <a:r>
              <a:rPr lang="en-GB" sz="2400" dirty="0">
                <a:latin typeface="Arial" panose="020B0604020202020204" pitchFamily="34" charset="0"/>
                <a:cs typeface="Arial" panose="020B0604020202020204" pitchFamily="34" charset="0"/>
              </a:rPr>
              <a:t> </a:t>
            </a:r>
            <a:r>
              <a:rPr lang="en-GB" sz="2400" dirty="0" err="1">
                <a:latin typeface="Arial" panose="020B0604020202020204" pitchFamily="34" charset="0"/>
                <a:cs typeface="Arial" panose="020B0604020202020204" pitchFamily="34" charset="0"/>
              </a:rPr>
              <a:t>nhập</a:t>
            </a:r>
            <a:r>
              <a:rPr lang="en-GB" sz="2400" dirty="0">
                <a:latin typeface="Arial" panose="020B0604020202020204" pitchFamily="34" charset="0"/>
                <a:cs typeface="Arial" panose="020B0604020202020204" pitchFamily="34" charset="0"/>
              </a:rPr>
              <a:t> </a:t>
            </a:r>
            <a:r>
              <a:rPr lang="en-GB" sz="2400" dirty="0" err="1">
                <a:latin typeface="Arial" panose="020B0604020202020204" pitchFamily="34" charset="0"/>
                <a:cs typeface="Arial" panose="020B0604020202020204" pitchFamily="34" charset="0"/>
              </a:rPr>
              <a:t>một</a:t>
            </a:r>
            <a:r>
              <a:rPr lang="en-GB" sz="2400" dirty="0">
                <a:latin typeface="Arial" panose="020B0604020202020204" pitchFamily="34" charset="0"/>
                <a:cs typeface="Arial" panose="020B0604020202020204" pitchFamily="34" charset="0"/>
              </a:rPr>
              <a:t> </a:t>
            </a:r>
            <a:r>
              <a:rPr lang="en-GB" sz="2400" dirty="0" err="1">
                <a:latin typeface="Arial" panose="020B0604020202020204" pitchFamily="34" charset="0"/>
                <a:cs typeface="Arial" panose="020B0604020202020204" pitchFamily="34" charset="0"/>
              </a:rPr>
              <a:t>nhóm</a:t>
            </a:r>
            <a:r>
              <a:rPr lang="en-GB" sz="2400" dirty="0">
                <a:latin typeface="Arial" panose="020B0604020202020204" pitchFamily="34" charset="0"/>
                <a:cs typeface="Arial" panose="020B0604020202020204" pitchFamily="34" charset="0"/>
              </a:rPr>
              <a:t> </a:t>
            </a:r>
            <a:r>
              <a:rPr lang="en-GB" sz="2400" dirty="0" err="1">
                <a:latin typeface="Arial" panose="020B0604020202020204" pitchFamily="34" charset="0"/>
                <a:cs typeface="Arial" panose="020B0604020202020204" pitchFamily="34" charset="0"/>
              </a:rPr>
              <a:t>của</a:t>
            </a:r>
            <a:r>
              <a:rPr lang="en-GB" sz="2400" dirty="0">
                <a:latin typeface="Arial" panose="020B0604020202020204" pitchFamily="34" charset="0"/>
                <a:cs typeface="Arial" panose="020B0604020202020204" pitchFamily="34" charset="0"/>
              </a:rPr>
              <a:t> stored procedures, EF Power Tools </a:t>
            </a:r>
            <a:r>
              <a:rPr lang="en-GB" sz="2400" dirty="0" err="1">
                <a:latin typeface="Arial" panose="020B0604020202020204" pitchFamily="34" charset="0"/>
                <a:cs typeface="Arial" panose="020B0604020202020204" pitchFamily="34" charset="0"/>
              </a:rPr>
              <a:t>và</a:t>
            </a:r>
            <a:r>
              <a:rPr lang="en-GB" sz="2400" dirty="0">
                <a:latin typeface="Arial" panose="020B0604020202020204" pitchFamily="34" charset="0"/>
                <a:cs typeface="Arial" panose="020B0604020202020204" pitchFamily="34" charset="0"/>
              </a:rPr>
              <a:t> </a:t>
            </a:r>
            <a:r>
              <a:rPr lang="en-GB" sz="2400" dirty="0" err="1">
                <a:latin typeface="Arial" panose="020B0604020202020204" pitchFamily="34" charset="0"/>
                <a:cs typeface="Arial" panose="020B0604020202020204" pitchFamily="34" charset="0"/>
              </a:rPr>
              <a:t>các</a:t>
            </a:r>
            <a:r>
              <a:rPr lang="en-GB" sz="2400" dirty="0">
                <a:latin typeface="Arial" panose="020B0604020202020204" pitchFamily="34" charset="0"/>
                <a:cs typeface="Arial" panose="020B0604020202020204" pitchFamily="34" charset="0"/>
              </a:rPr>
              <a:t> </a:t>
            </a:r>
            <a:r>
              <a:rPr lang="en-GB" sz="2400" dirty="0" err="1">
                <a:latin typeface="Arial" panose="020B0604020202020204" pitchFamily="34" charset="0"/>
                <a:cs typeface="Arial" panose="020B0604020202020204" pitchFamily="34" charset="0"/>
              </a:rPr>
              <a:t>cải</a:t>
            </a:r>
            <a:r>
              <a:rPr lang="en-GB" sz="2400" dirty="0">
                <a:latin typeface="Arial" panose="020B0604020202020204" pitchFamily="34" charset="0"/>
                <a:cs typeface="Arial" panose="020B0604020202020204" pitchFamily="34" charset="0"/>
              </a:rPr>
              <a:t> </a:t>
            </a:r>
            <a:r>
              <a:rPr lang="en-GB" sz="2400" dirty="0" err="1">
                <a:latin typeface="Arial" panose="020B0604020202020204" pitchFamily="34" charset="0"/>
                <a:cs typeface="Arial" panose="020B0604020202020204" pitchFamily="34" charset="0"/>
              </a:rPr>
              <a:t>thiện</a:t>
            </a:r>
            <a:r>
              <a:rPr lang="en-GB" sz="2400" dirty="0">
                <a:latin typeface="Arial" panose="020B0604020202020204" pitchFamily="34" charset="0"/>
                <a:cs typeface="Arial" panose="020B0604020202020204" pitchFamily="34" charset="0"/>
              </a:rPr>
              <a:t> </a:t>
            </a:r>
            <a:r>
              <a:rPr lang="en-GB" sz="2400" dirty="0" err="1">
                <a:latin typeface="Arial" panose="020B0604020202020204" pitchFamily="34" charset="0"/>
                <a:cs typeface="Arial" panose="020B0604020202020204" pitchFamily="34" charset="0"/>
              </a:rPr>
              <a:t>về</a:t>
            </a:r>
            <a:r>
              <a:rPr lang="en-GB" sz="2400" dirty="0">
                <a:latin typeface="Arial" panose="020B0604020202020204" pitchFamily="34" charset="0"/>
                <a:cs typeface="Arial" panose="020B0604020202020204" pitchFamily="34" charset="0"/>
              </a:rPr>
              <a:t> </a:t>
            </a:r>
            <a:r>
              <a:rPr lang="en-GB" sz="2400" dirty="0" err="1">
                <a:latin typeface="Arial" panose="020B0604020202020204" pitchFamily="34" charset="0"/>
                <a:cs typeface="Arial" panose="020B0604020202020204" pitchFamily="34" charset="0"/>
              </a:rPr>
              <a:t>hiệu</a:t>
            </a:r>
            <a:r>
              <a:rPr lang="en-GB" sz="2400" dirty="0">
                <a:latin typeface="Arial" panose="020B0604020202020204" pitchFamily="34" charset="0"/>
                <a:cs typeface="Arial" panose="020B0604020202020204" pitchFamily="34" charset="0"/>
              </a:rPr>
              <a:t> </a:t>
            </a:r>
            <a:r>
              <a:rPr lang="en-GB" sz="2400" dirty="0" err="1">
                <a:latin typeface="Arial" panose="020B0604020202020204" pitchFamily="34" charset="0"/>
                <a:cs typeface="Arial" panose="020B0604020202020204" pitchFamily="34" charset="0"/>
              </a:rPr>
              <a:t>năng</a:t>
            </a:r>
            <a:r>
              <a:rPr lang="en-GB" sz="2400" dirty="0">
                <a:latin typeface="Arial" panose="020B0604020202020204" pitchFamily="34" charset="0"/>
                <a:cs typeface="Arial" panose="020B0604020202020204" pitchFamily="34" charset="0"/>
              </a:rPr>
              <a:t> </a:t>
            </a:r>
            <a:r>
              <a:rPr lang="en-GB" sz="2400" dirty="0" err="1">
                <a:latin typeface="Arial" panose="020B0604020202020204" pitchFamily="34" charset="0"/>
                <a:cs typeface="Arial" panose="020B0604020202020204" pitchFamily="34" charset="0"/>
              </a:rPr>
              <a:t>khác</a:t>
            </a:r>
            <a:r>
              <a:rPr lang="en-GB" sz="2400" dirty="0">
                <a:latin typeface="Arial" panose="020B0604020202020204" pitchFamily="34" charset="0"/>
                <a:cs typeface="Arial" panose="020B0604020202020204" pitchFamily="34" charset="0"/>
              </a:rPr>
              <a:t>.</a:t>
            </a:r>
          </a:p>
          <a:p>
            <a:pPr marL="0" indent="0">
              <a:lnSpc>
                <a:spcPct val="150000"/>
              </a:lnSpc>
              <a:buNone/>
            </a:pPr>
            <a:r>
              <a:rPr lang="en-GB" sz="2400" dirty="0">
                <a:latin typeface="Arial" panose="020B0604020202020204" pitchFamily="34" charset="0"/>
                <a:cs typeface="Arial" panose="020B0604020202020204" pitchFamily="34" charset="0"/>
              </a:rPr>
              <a:t>	-	</a:t>
            </a:r>
            <a:r>
              <a:rPr lang="vi-VN" sz="2400" dirty="0">
                <a:latin typeface="Arial" panose="020B0604020202020204" pitchFamily="34" charset="0"/>
                <a:cs typeface="Arial" panose="020B0604020202020204" pitchFamily="34" charset="0"/>
              </a:rPr>
              <a:t>EF 6.0 – Current release: EF 6.0/6.1 là bản phát hành mới nhất của Entity Framework. Nó bao gồm nhiều chức năng mới liên quan tới Code First và thiết kế EF giống như truy vấn và lưu bất đồng bộ, kết nối Resiliency, giải pháp dependency, …</a:t>
            </a:r>
            <a:r>
              <a:rPr lang="en-US" sz="2400" dirty="0">
                <a:latin typeface="Arial" panose="020B0604020202020204" pitchFamily="34" charset="0"/>
                <a:cs typeface="Arial" panose="020B0604020202020204" pitchFamily="34" charset="0"/>
              </a:rPr>
              <a:t>	</a:t>
            </a:r>
            <a:r>
              <a:rPr lang="en-US" sz="11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	</a:t>
            </a:r>
            <a:endParaRPr 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637257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5E27C7C-4B68-4BBC-BF36-8959D8493E4A}"/>
              </a:ext>
            </a:extLst>
          </p:cNvPr>
          <p:cNvSpPr>
            <a:spLocks noGrp="1"/>
          </p:cNvSpPr>
          <p:nvPr>
            <p:ph type="title"/>
          </p:nvPr>
        </p:nvSpPr>
        <p:spPr/>
        <p:txBody>
          <a:bodyPr>
            <a:normAutofit/>
          </a:bodyPr>
          <a:lstStyle/>
          <a:p>
            <a:r>
              <a:rPr lang="en-US" b="1" dirty="0" err="1">
                <a:latin typeface="Arial" panose="020B0604020202020204" pitchFamily="34" charset="0"/>
                <a:cs typeface="Arial" panose="020B0604020202020204" pitchFamily="34" charset="0"/>
              </a:rPr>
              <a:t>Các</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thành</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phần</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của</a:t>
            </a:r>
            <a:r>
              <a:rPr lang="en-US" b="1" dirty="0">
                <a:latin typeface="Arial" panose="020B0604020202020204" pitchFamily="34" charset="0"/>
                <a:cs typeface="Arial" panose="020B0604020202020204" pitchFamily="34" charset="0"/>
              </a:rPr>
              <a:t> ERD</a:t>
            </a:r>
            <a:endParaRPr lang="en-US" sz="5400" b="1" dirty="0">
              <a:latin typeface="Arial" panose="020B0604020202020204" pitchFamily="34" charset="0"/>
              <a:cs typeface="Arial" panose="020B0604020202020204" pitchFamily="34" charset="0"/>
            </a:endParaRPr>
          </a:p>
        </p:txBody>
      </p:sp>
      <p:sp>
        <p:nvSpPr>
          <p:cNvPr id="9" name="Slide Number Placeholder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a:lstStyle/>
          <a:p>
            <a:fld id="{D8DA9DAA-006C-4F4B-980E-E3DF019B24E2}" type="slidenum">
              <a:rPr lang="en-US" b="1" cap="all" spc="100" smtClean="0">
                <a:solidFill>
                  <a:schemeClr val="accent2"/>
                </a:solidFill>
                <a:latin typeface="Arial" panose="020B0604020202020204" pitchFamily="34" charset="0"/>
                <a:cs typeface="Arial" panose="020B0604020202020204" pitchFamily="34" charset="0"/>
              </a:rPr>
              <a:t>7</a:t>
            </a:fld>
            <a:endParaRPr lang="en-US" b="1" cap="all" spc="100" dirty="0">
              <a:solidFill>
                <a:schemeClr val="accent2"/>
              </a:solidFill>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CB5827D5-9AA2-40C8-AA77-DDC4F9528C77}"/>
              </a:ext>
            </a:extLst>
          </p:cNvPr>
          <p:cNvSpPr>
            <a:spLocks noGrp="1"/>
          </p:cNvSpPr>
          <p:nvPr>
            <p:ph idx="1"/>
          </p:nvPr>
        </p:nvSpPr>
        <p:spPr/>
        <p:txBody>
          <a:bodyPr>
            <a:normAutofit/>
          </a:bodyPr>
          <a:lstStyle/>
          <a:p>
            <a:pPr marL="0" indent="0">
              <a:lnSpc>
                <a:spcPct val="150000"/>
              </a:lnSpc>
              <a:buNone/>
            </a:pPr>
            <a:r>
              <a:rPr lang="en-US" sz="2400" dirty="0">
                <a:latin typeface="Arial" panose="020B0604020202020204" pitchFamily="34" charset="0"/>
                <a:cs typeface="Arial" panose="020B0604020202020204" pitchFamily="34" charset="0"/>
              </a:rPr>
              <a:t>	-	</a:t>
            </a:r>
            <a:r>
              <a:rPr lang="en-US" sz="2400" dirty="0" err="1">
                <a:latin typeface="Arial" panose="020B0604020202020204" pitchFamily="34" charset="0"/>
                <a:cs typeface="Arial" panose="020B0604020202020204" pitchFamily="34" charset="0"/>
              </a:rPr>
              <a:t>Thực</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thể</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kết</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hợp</a:t>
            </a:r>
            <a:r>
              <a:rPr lang="en-US" sz="2400" dirty="0">
                <a:latin typeface="Arial" panose="020B0604020202020204" pitchFamily="34" charset="0"/>
                <a:cs typeface="Arial" panose="020B0604020202020204" pitchFamily="34" charset="0"/>
              </a:rPr>
              <a:t>: </a:t>
            </a:r>
            <a:r>
              <a:rPr lang="en-GB" sz="2400" dirty="0" err="1">
                <a:latin typeface="Arial" panose="020B0604020202020204" pitchFamily="34" charset="0"/>
                <a:cs typeface="Arial" panose="020B0604020202020204" pitchFamily="34" charset="0"/>
              </a:rPr>
              <a:t>Là</a:t>
            </a:r>
            <a:r>
              <a:rPr lang="en-GB" sz="2400" dirty="0">
                <a:latin typeface="Arial" panose="020B0604020202020204" pitchFamily="34" charset="0"/>
                <a:cs typeface="Arial" panose="020B0604020202020204" pitchFamily="34" charset="0"/>
              </a:rPr>
              <a:t> </a:t>
            </a:r>
            <a:r>
              <a:rPr lang="en-GB" sz="2400" dirty="0" err="1">
                <a:latin typeface="Arial" panose="020B0604020202020204" pitchFamily="34" charset="0"/>
                <a:cs typeface="Arial" panose="020B0604020202020204" pitchFamily="34" charset="0"/>
              </a:rPr>
              <a:t>một</a:t>
            </a:r>
            <a:r>
              <a:rPr lang="en-GB" sz="2400" dirty="0">
                <a:latin typeface="Arial" panose="020B0604020202020204" pitchFamily="34" charset="0"/>
                <a:cs typeface="Arial" panose="020B0604020202020204" pitchFamily="34" charset="0"/>
              </a:rPr>
              <a:t> </a:t>
            </a:r>
            <a:r>
              <a:rPr lang="en-GB" sz="2400" dirty="0" err="1">
                <a:latin typeface="Arial" panose="020B0604020202020204" pitchFamily="34" charset="0"/>
                <a:cs typeface="Arial" panose="020B0604020202020204" pitchFamily="34" charset="0"/>
              </a:rPr>
              <a:t>kiểu</a:t>
            </a:r>
            <a:r>
              <a:rPr lang="en-GB" sz="2400" dirty="0">
                <a:latin typeface="Arial" panose="020B0604020202020204" pitchFamily="34" charset="0"/>
                <a:cs typeface="Arial" panose="020B0604020202020204" pitchFamily="34" charset="0"/>
              </a:rPr>
              <a:t> </a:t>
            </a:r>
            <a:r>
              <a:rPr lang="en-GB" sz="2400" dirty="0" err="1">
                <a:latin typeface="Arial" panose="020B0604020202020204" pitchFamily="34" charset="0"/>
                <a:cs typeface="Arial" panose="020B0604020202020204" pitchFamily="34" charset="0"/>
              </a:rPr>
              <a:t>thực</a:t>
            </a:r>
            <a:r>
              <a:rPr lang="en-GB" sz="2400" dirty="0">
                <a:latin typeface="Arial" panose="020B0604020202020204" pitchFamily="34" charset="0"/>
                <a:cs typeface="Arial" panose="020B0604020202020204" pitchFamily="34" charset="0"/>
              </a:rPr>
              <a:t> </a:t>
            </a:r>
            <a:r>
              <a:rPr lang="en-GB" sz="2400" dirty="0" err="1">
                <a:latin typeface="Arial" panose="020B0604020202020204" pitchFamily="34" charset="0"/>
                <a:cs typeface="Arial" panose="020B0604020202020204" pitchFamily="34" charset="0"/>
              </a:rPr>
              <a:t>thể</a:t>
            </a:r>
            <a:r>
              <a:rPr lang="en-GB" sz="2400" dirty="0">
                <a:latin typeface="Arial" panose="020B0604020202020204" pitchFamily="34" charset="0"/>
                <a:cs typeface="Arial" panose="020B0604020202020204" pitchFamily="34" charset="0"/>
              </a:rPr>
              <a:t> </a:t>
            </a:r>
            <a:r>
              <a:rPr lang="en-GB" sz="2400" dirty="0" err="1">
                <a:latin typeface="Arial" panose="020B0604020202020204" pitchFamily="34" charset="0"/>
                <a:cs typeface="Arial" panose="020B0604020202020204" pitchFamily="34" charset="0"/>
              </a:rPr>
              <a:t>dùng</a:t>
            </a:r>
            <a:r>
              <a:rPr lang="en-GB" sz="2400" dirty="0">
                <a:latin typeface="Arial" panose="020B0604020202020204" pitchFamily="34" charset="0"/>
                <a:cs typeface="Arial" panose="020B0604020202020204" pitchFamily="34" charset="0"/>
              </a:rPr>
              <a:t> </a:t>
            </a:r>
            <a:r>
              <a:rPr lang="en-GB" sz="2400" dirty="0" err="1">
                <a:latin typeface="Arial" panose="020B0604020202020204" pitchFamily="34" charset="0"/>
                <a:cs typeface="Arial" panose="020B0604020202020204" pitchFamily="34" charset="0"/>
              </a:rPr>
              <a:t>liên</a:t>
            </a:r>
            <a:r>
              <a:rPr lang="en-GB" sz="2400" dirty="0">
                <a:latin typeface="Arial" panose="020B0604020202020204" pitchFamily="34" charset="0"/>
                <a:cs typeface="Arial" panose="020B0604020202020204" pitchFamily="34" charset="0"/>
              </a:rPr>
              <a:t> </a:t>
            </a:r>
            <a:r>
              <a:rPr lang="en-GB" sz="2400" dirty="0" err="1">
                <a:latin typeface="Arial" panose="020B0604020202020204" pitchFamily="34" charset="0"/>
                <a:cs typeface="Arial" panose="020B0604020202020204" pitchFamily="34" charset="0"/>
              </a:rPr>
              <a:t>kết</a:t>
            </a:r>
            <a:r>
              <a:rPr lang="en-GB" sz="2400" dirty="0">
                <a:latin typeface="Arial" panose="020B0604020202020204" pitchFamily="34" charset="0"/>
                <a:cs typeface="Arial" panose="020B0604020202020204" pitchFamily="34" charset="0"/>
              </a:rPr>
              <a:t> </a:t>
            </a:r>
            <a:r>
              <a:rPr lang="en-GB" sz="2400" dirty="0" err="1">
                <a:latin typeface="Arial" panose="020B0604020202020204" pitchFamily="34" charset="0"/>
                <a:cs typeface="Arial" panose="020B0604020202020204" pitchFamily="34" charset="0"/>
              </a:rPr>
              <a:t>một</a:t>
            </a:r>
            <a:r>
              <a:rPr lang="en-GB" sz="2400" dirty="0">
                <a:latin typeface="Arial" panose="020B0604020202020204" pitchFamily="34" charset="0"/>
                <a:cs typeface="Arial" panose="020B0604020202020204" pitchFamily="34" charset="0"/>
              </a:rPr>
              <a:t> hay </a:t>
            </a:r>
            <a:r>
              <a:rPr lang="en-GB" sz="2400" dirty="0" err="1">
                <a:latin typeface="Arial" panose="020B0604020202020204" pitchFamily="34" charset="0"/>
                <a:cs typeface="Arial" panose="020B0604020202020204" pitchFamily="34" charset="0"/>
              </a:rPr>
              <a:t>nhiều</a:t>
            </a:r>
            <a:r>
              <a:rPr lang="en-GB" sz="2400" dirty="0">
                <a:latin typeface="Arial" panose="020B0604020202020204" pitchFamily="34" charset="0"/>
                <a:cs typeface="Arial" panose="020B0604020202020204" pitchFamily="34" charset="0"/>
              </a:rPr>
              <a:t> </a:t>
            </a:r>
            <a:r>
              <a:rPr lang="en-GB" sz="2400" dirty="0" err="1">
                <a:latin typeface="Arial" panose="020B0604020202020204" pitchFamily="34" charset="0"/>
                <a:cs typeface="Arial" panose="020B0604020202020204" pitchFamily="34" charset="0"/>
              </a:rPr>
              <a:t>kiểu</a:t>
            </a:r>
            <a:r>
              <a:rPr lang="en-GB" sz="2400" dirty="0">
                <a:latin typeface="Arial" panose="020B0604020202020204" pitchFamily="34" charset="0"/>
                <a:cs typeface="Arial" panose="020B0604020202020204" pitchFamily="34" charset="0"/>
              </a:rPr>
              <a:t> </a:t>
            </a:r>
            <a:r>
              <a:rPr lang="en-GB" sz="2400" dirty="0" err="1">
                <a:latin typeface="Arial" panose="020B0604020202020204" pitchFamily="34" charset="0"/>
                <a:cs typeface="Arial" panose="020B0604020202020204" pitchFamily="34" charset="0"/>
              </a:rPr>
              <a:t>thực</a:t>
            </a:r>
            <a:r>
              <a:rPr lang="en-GB" sz="2400" dirty="0">
                <a:latin typeface="Arial" panose="020B0604020202020204" pitchFamily="34" charset="0"/>
                <a:cs typeface="Arial" panose="020B0604020202020204" pitchFamily="34" charset="0"/>
              </a:rPr>
              <a:t> </a:t>
            </a:r>
            <a:r>
              <a:rPr lang="en-GB" sz="2400" dirty="0" err="1">
                <a:latin typeface="Arial" panose="020B0604020202020204" pitchFamily="34" charset="0"/>
                <a:cs typeface="Arial" panose="020B0604020202020204" pitchFamily="34" charset="0"/>
              </a:rPr>
              <a:t>thể</a:t>
            </a:r>
            <a:r>
              <a:rPr lang="en-GB" sz="2400" dirty="0">
                <a:latin typeface="Arial" panose="020B0604020202020204" pitchFamily="34" charset="0"/>
                <a:cs typeface="Arial" panose="020B0604020202020204" pitchFamily="34" charset="0"/>
              </a:rPr>
              <a:t> </a:t>
            </a:r>
            <a:r>
              <a:rPr lang="en-GB" sz="2400" dirty="0" err="1">
                <a:latin typeface="Arial" panose="020B0604020202020204" pitchFamily="34" charset="0"/>
                <a:cs typeface="Arial" panose="020B0604020202020204" pitchFamily="34" charset="0"/>
              </a:rPr>
              <a:t>và</a:t>
            </a:r>
            <a:r>
              <a:rPr lang="en-GB" sz="2400" dirty="0">
                <a:latin typeface="Arial" panose="020B0604020202020204" pitchFamily="34" charset="0"/>
                <a:cs typeface="Arial" panose="020B0604020202020204" pitchFamily="34" charset="0"/>
              </a:rPr>
              <a:t> </a:t>
            </a:r>
            <a:r>
              <a:rPr lang="en-GB" sz="2400" dirty="0" err="1">
                <a:latin typeface="Arial" panose="020B0604020202020204" pitchFamily="34" charset="0"/>
                <a:cs typeface="Arial" panose="020B0604020202020204" pitchFamily="34" charset="0"/>
              </a:rPr>
              <a:t>có</a:t>
            </a:r>
            <a:r>
              <a:rPr lang="en-GB" sz="2400" dirty="0">
                <a:latin typeface="Arial" panose="020B0604020202020204" pitchFamily="34" charset="0"/>
                <a:cs typeface="Arial" panose="020B0604020202020204" pitchFamily="34" charset="0"/>
              </a:rPr>
              <a:t> </a:t>
            </a:r>
            <a:r>
              <a:rPr lang="en-GB" sz="2400" dirty="0" err="1">
                <a:latin typeface="Arial" panose="020B0604020202020204" pitchFamily="34" charset="0"/>
                <a:cs typeface="Arial" panose="020B0604020202020204" pitchFamily="34" charset="0"/>
              </a:rPr>
              <a:t>chứa</a:t>
            </a:r>
            <a:r>
              <a:rPr lang="en-GB" sz="2400" dirty="0">
                <a:latin typeface="Arial" panose="020B0604020202020204" pitchFamily="34" charset="0"/>
                <a:cs typeface="Arial" panose="020B0604020202020204" pitchFamily="34" charset="0"/>
              </a:rPr>
              <a:t> </a:t>
            </a:r>
            <a:r>
              <a:rPr lang="en-GB" sz="2400" dirty="0" err="1">
                <a:latin typeface="Arial" panose="020B0604020202020204" pitchFamily="34" charset="0"/>
                <a:cs typeface="Arial" panose="020B0604020202020204" pitchFamily="34" charset="0"/>
              </a:rPr>
              <a:t>thêm</a:t>
            </a:r>
            <a:r>
              <a:rPr lang="en-GB" sz="2400" dirty="0">
                <a:latin typeface="Arial" panose="020B0604020202020204" pitchFamily="34" charset="0"/>
                <a:cs typeface="Arial" panose="020B0604020202020204" pitchFamily="34" charset="0"/>
              </a:rPr>
              <a:t> </a:t>
            </a:r>
            <a:r>
              <a:rPr lang="en-GB" sz="2400" dirty="0" err="1">
                <a:latin typeface="Arial" panose="020B0604020202020204" pitchFamily="34" charset="0"/>
                <a:cs typeface="Arial" panose="020B0604020202020204" pitchFamily="34" charset="0"/>
              </a:rPr>
              <a:t>một</a:t>
            </a:r>
            <a:r>
              <a:rPr lang="en-GB" sz="2400" dirty="0">
                <a:latin typeface="Arial" panose="020B0604020202020204" pitchFamily="34" charset="0"/>
                <a:cs typeface="Arial" panose="020B0604020202020204" pitchFamily="34" charset="0"/>
              </a:rPr>
              <a:t> </a:t>
            </a:r>
            <a:r>
              <a:rPr lang="en-GB" sz="2400" dirty="0" err="1">
                <a:latin typeface="Arial" panose="020B0604020202020204" pitchFamily="34" charset="0"/>
                <a:cs typeface="Arial" panose="020B0604020202020204" pitchFamily="34" charset="0"/>
              </a:rPr>
              <a:t>số</a:t>
            </a:r>
            <a:r>
              <a:rPr lang="en-GB" sz="2400" dirty="0">
                <a:latin typeface="Arial" panose="020B0604020202020204" pitchFamily="34" charset="0"/>
                <a:cs typeface="Arial" panose="020B0604020202020204" pitchFamily="34" charset="0"/>
              </a:rPr>
              <a:t> </a:t>
            </a:r>
            <a:r>
              <a:rPr lang="en-GB" sz="2400" dirty="0" err="1">
                <a:latin typeface="Arial" panose="020B0604020202020204" pitchFamily="34" charset="0"/>
                <a:cs typeface="Arial" panose="020B0604020202020204" pitchFamily="34" charset="0"/>
              </a:rPr>
              <a:t>thuộc</a:t>
            </a:r>
            <a:r>
              <a:rPr lang="en-GB" sz="2400" dirty="0">
                <a:latin typeface="Arial" panose="020B0604020202020204" pitchFamily="34" charset="0"/>
                <a:cs typeface="Arial" panose="020B0604020202020204" pitchFamily="34" charset="0"/>
              </a:rPr>
              <a:t> </a:t>
            </a:r>
            <a:r>
              <a:rPr lang="en-GB" sz="2400" dirty="0" err="1">
                <a:latin typeface="Arial" panose="020B0604020202020204" pitchFamily="34" charset="0"/>
                <a:cs typeface="Arial" panose="020B0604020202020204" pitchFamily="34" charset="0"/>
              </a:rPr>
              <a:t>tính</a:t>
            </a:r>
            <a:r>
              <a:rPr lang="en-GB" sz="2400" dirty="0">
                <a:latin typeface="Arial" panose="020B0604020202020204" pitchFamily="34" charset="0"/>
                <a:cs typeface="Arial" panose="020B0604020202020204" pitchFamily="34" charset="0"/>
              </a:rPr>
              <a:t> </a:t>
            </a:r>
            <a:r>
              <a:rPr lang="en-GB" sz="2400" dirty="0" err="1">
                <a:latin typeface="Arial" panose="020B0604020202020204" pitchFamily="34" charset="0"/>
                <a:cs typeface="Arial" panose="020B0604020202020204" pitchFamily="34" charset="0"/>
              </a:rPr>
              <a:t>riêng</a:t>
            </a:r>
            <a:r>
              <a:rPr lang="en-GB" sz="2400" dirty="0">
                <a:latin typeface="Arial" panose="020B0604020202020204" pitchFamily="34" charset="0"/>
                <a:cs typeface="Arial" panose="020B0604020202020204" pitchFamily="34" charset="0"/>
              </a:rPr>
              <a:t> </a:t>
            </a:r>
            <a:r>
              <a:rPr lang="en-GB" sz="2400" dirty="0" err="1">
                <a:latin typeface="Arial" panose="020B0604020202020204" pitchFamily="34" charset="0"/>
                <a:cs typeface="Arial" panose="020B0604020202020204" pitchFamily="34" charset="0"/>
              </a:rPr>
              <a:t>biệt</a:t>
            </a:r>
            <a:r>
              <a:rPr lang="en-GB" sz="2400" dirty="0">
                <a:latin typeface="Arial" panose="020B0604020202020204" pitchFamily="34" charset="0"/>
                <a:cs typeface="Arial" panose="020B0604020202020204" pitchFamily="34" charset="0"/>
              </a:rPr>
              <a:t> </a:t>
            </a:r>
            <a:r>
              <a:rPr lang="en-GB" sz="2400" dirty="0" err="1">
                <a:latin typeface="Arial" panose="020B0604020202020204" pitchFamily="34" charset="0"/>
                <a:cs typeface="Arial" panose="020B0604020202020204" pitchFamily="34" charset="0"/>
              </a:rPr>
              <a:t>của</a:t>
            </a:r>
            <a:r>
              <a:rPr lang="en-GB" sz="2400" dirty="0">
                <a:latin typeface="Arial" panose="020B0604020202020204" pitchFamily="34" charset="0"/>
                <a:cs typeface="Arial" panose="020B0604020202020204" pitchFamily="34" charset="0"/>
              </a:rPr>
              <a:t> </a:t>
            </a:r>
            <a:r>
              <a:rPr lang="en-GB" sz="2400" dirty="0" err="1">
                <a:latin typeface="Arial" panose="020B0604020202020204" pitchFamily="34" charset="0"/>
                <a:cs typeface="Arial" panose="020B0604020202020204" pitchFamily="34" charset="0"/>
              </a:rPr>
              <a:t>mối</a:t>
            </a:r>
            <a:r>
              <a:rPr lang="en-GB" sz="2400" dirty="0">
                <a:latin typeface="Arial" panose="020B0604020202020204" pitchFamily="34" charset="0"/>
                <a:cs typeface="Arial" panose="020B0604020202020204" pitchFamily="34" charset="0"/>
              </a:rPr>
              <a:t> </a:t>
            </a:r>
            <a:r>
              <a:rPr lang="en-GB" sz="2400" dirty="0" err="1">
                <a:latin typeface="Arial" panose="020B0604020202020204" pitchFamily="34" charset="0"/>
                <a:cs typeface="Arial" panose="020B0604020202020204" pitchFamily="34" charset="0"/>
              </a:rPr>
              <a:t>liên</a:t>
            </a:r>
            <a:r>
              <a:rPr lang="en-GB" sz="2400" dirty="0">
                <a:latin typeface="Arial" panose="020B0604020202020204" pitchFamily="34" charset="0"/>
                <a:cs typeface="Arial" panose="020B0604020202020204" pitchFamily="34" charset="0"/>
              </a:rPr>
              <a:t> </a:t>
            </a:r>
            <a:r>
              <a:rPr lang="en-GB" sz="2400" dirty="0" err="1">
                <a:latin typeface="Arial" panose="020B0604020202020204" pitchFamily="34" charset="0"/>
                <a:cs typeface="Arial" panose="020B0604020202020204" pitchFamily="34" charset="0"/>
              </a:rPr>
              <a:t>kết</a:t>
            </a:r>
            <a:r>
              <a:rPr lang="en-GB" sz="2400" dirty="0">
                <a:latin typeface="Arial" panose="020B0604020202020204" pitchFamily="34" charset="0"/>
                <a:cs typeface="Arial" panose="020B0604020202020204" pitchFamily="34" charset="0"/>
              </a:rPr>
              <a:t> </a:t>
            </a:r>
            <a:r>
              <a:rPr lang="en-GB" sz="2400" dirty="0" err="1">
                <a:latin typeface="Arial" panose="020B0604020202020204" pitchFamily="34" charset="0"/>
                <a:cs typeface="Arial" panose="020B0604020202020204" pitchFamily="34" charset="0"/>
              </a:rPr>
              <a:t>này</a:t>
            </a:r>
            <a:r>
              <a:rPr lang="en-GB" sz="2400" dirty="0">
                <a:latin typeface="Arial" panose="020B0604020202020204" pitchFamily="34" charset="0"/>
                <a:cs typeface="Arial" panose="020B0604020202020204" pitchFamily="34" charset="0"/>
              </a:rPr>
              <a:t>.</a:t>
            </a:r>
          </a:p>
        </p:txBody>
      </p:sp>
      <p:pic>
        <p:nvPicPr>
          <p:cNvPr id="5" name="Picture 4">
            <a:extLst>
              <a:ext uri="{FF2B5EF4-FFF2-40B4-BE49-F238E27FC236}">
                <a16:creationId xmlns:a16="http://schemas.microsoft.com/office/drawing/2014/main" id="{4CD5D6D5-340B-46EB-B1F2-8E52E7040604}"/>
              </a:ext>
            </a:extLst>
          </p:cNvPr>
          <p:cNvPicPr>
            <a:picLocks noChangeAspect="1"/>
          </p:cNvPicPr>
          <p:nvPr/>
        </p:nvPicPr>
        <p:blipFill>
          <a:blip r:embed="rId2"/>
          <a:stretch>
            <a:fillRect/>
          </a:stretch>
        </p:blipFill>
        <p:spPr>
          <a:xfrm>
            <a:off x="1969143" y="3601768"/>
            <a:ext cx="8253714" cy="3119707"/>
          </a:xfrm>
          <a:prstGeom prst="rect">
            <a:avLst/>
          </a:prstGeom>
        </p:spPr>
      </p:pic>
    </p:spTree>
    <p:extLst>
      <p:ext uri="{BB962C8B-B14F-4D97-AF65-F5344CB8AC3E}">
        <p14:creationId xmlns:p14="http://schemas.microsoft.com/office/powerpoint/2010/main" val="392963745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5E27C7C-4B68-4BBC-BF36-8959D8493E4A}"/>
              </a:ext>
            </a:extLst>
          </p:cNvPr>
          <p:cNvSpPr>
            <a:spLocks noGrp="1"/>
          </p:cNvSpPr>
          <p:nvPr>
            <p:ph type="title"/>
          </p:nvPr>
        </p:nvSpPr>
        <p:spPr/>
        <p:txBody>
          <a:bodyPr>
            <a:normAutofit/>
          </a:bodyPr>
          <a:lstStyle/>
          <a:p>
            <a:r>
              <a:rPr lang="en-US" sz="4900" b="1" dirty="0" err="1">
                <a:latin typeface="Arial" panose="020B0604020202020204" pitchFamily="34" charset="0"/>
                <a:cs typeface="Arial" panose="020B0604020202020204" pitchFamily="34" charset="0"/>
              </a:rPr>
              <a:t>Giới</a:t>
            </a:r>
            <a:r>
              <a:rPr lang="en-US" sz="4900" b="1" dirty="0">
                <a:latin typeface="Arial" panose="020B0604020202020204" pitchFamily="34" charset="0"/>
                <a:cs typeface="Arial" panose="020B0604020202020204" pitchFamily="34" charset="0"/>
              </a:rPr>
              <a:t> </a:t>
            </a:r>
            <a:r>
              <a:rPr lang="en-US" sz="4900" b="1" dirty="0" err="1">
                <a:latin typeface="Arial" panose="020B0604020202020204" pitchFamily="34" charset="0"/>
                <a:cs typeface="Arial" panose="020B0604020202020204" pitchFamily="34" charset="0"/>
              </a:rPr>
              <a:t>thiệu</a:t>
            </a:r>
            <a:r>
              <a:rPr lang="en-US" sz="4900" b="1" dirty="0">
                <a:latin typeface="Arial" panose="020B0604020202020204" pitchFamily="34" charset="0"/>
                <a:cs typeface="Arial" panose="020B0604020202020204" pitchFamily="34" charset="0"/>
              </a:rPr>
              <a:t> </a:t>
            </a:r>
            <a:r>
              <a:rPr lang="en-US" sz="4900" b="1" dirty="0" err="1">
                <a:latin typeface="Arial" panose="020B0604020202020204" pitchFamily="34" charset="0"/>
                <a:cs typeface="Arial" panose="020B0604020202020204" pitchFamily="34" charset="0"/>
              </a:rPr>
              <a:t>về</a:t>
            </a:r>
            <a:r>
              <a:rPr lang="en-US" sz="4900" b="1" dirty="0">
                <a:latin typeface="Arial" panose="020B0604020202020204" pitchFamily="34" charset="0"/>
                <a:cs typeface="Arial" panose="020B0604020202020204" pitchFamily="34" charset="0"/>
              </a:rPr>
              <a:t> Entity Framework</a:t>
            </a:r>
          </a:p>
        </p:txBody>
      </p:sp>
      <p:sp>
        <p:nvSpPr>
          <p:cNvPr id="7" name="Slide Number Placeholder 5">
            <a:extLst>
              <a:ext uri="{FF2B5EF4-FFF2-40B4-BE49-F238E27FC236}">
                <a16:creationId xmlns:a16="http://schemas.microsoft.com/office/drawing/2014/main" id="{4ECDE54D-4BD2-4764-A36A-8487DB61E7A6}"/>
              </a:ext>
            </a:extLst>
          </p:cNvPr>
          <p:cNvSpPr>
            <a:spLocks noGrp="1"/>
          </p:cNvSpPr>
          <p:nvPr>
            <p:ph type="sldNum" sz="quarter" idx="12"/>
          </p:nvPr>
        </p:nvSpPr>
        <p:spPr>
          <a:xfrm>
            <a:off x="8610600" y="6356350"/>
            <a:ext cx="2743200" cy="365125"/>
          </a:xfrm>
        </p:spPr>
        <p:txBody>
          <a:bodyPr/>
          <a:lstStyle/>
          <a:p>
            <a:fld id="{D8DA9DAA-006C-4F4B-980E-E3DF019B24E2}" type="slidenum">
              <a:rPr lang="en-US" b="1" cap="all" spc="100" smtClean="0">
                <a:solidFill>
                  <a:schemeClr val="accent2"/>
                </a:solidFill>
                <a:latin typeface="Arial" panose="020B0604020202020204" pitchFamily="34" charset="0"/>
                <a:cs typeface="Arial" panose="020B0604020202020204" pitchFamily="34" charset="0"/>
              </a:rPr>
              <a:t>70</a:t>
            </a:fld>
            <a:endParaRPr lang="en-US" b="1" cap="all" spc="100" dirty="0">
              <a:solidFill>
                <a:schemeClr val="accent2"/>
              </a:solidFill>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786530E8-D960-49B6-BBF8-5679A76DA0B4}"/>
              </a:ext>
            </a:extLst>
          </p:cNvPr>
          <p:cNvSpPr>
            <a:spLocks noGrp="1"/>
          </p:cNvSpPr>
          <p:nvPr>
            <p:ph idx="1"/>
          </p:nvPr>
        </p:nvSpPr>
        <p:spPr/>
        <p:txBody>
          <a:bodyPr>
            <a:normAutofit fontScale="55000" lnSpcReduction="20000"/>
          </a:bodyPr>
          <a:lstStyle/>
          <a:p>
            <a:pPr>
              <a:lnSpc>
                <a:spcPct val="150000"/>
              </a:lnSpc>
              <a:buFont typeface="Wingdings" panose="05000000000000000000" pitchFamily="2" charset="2"/>
              <a:buChar char="v"/>
            </a:pPr>
            <a:r>
              <a:rPr lang="en-US" sz="3600" b="1" dirty="0" err="1">
                <a:latin typeface="Arial" panose="020B0604020202020204" pitchFamily="34" charset="0"/>
                <a:cs typeface="Arial" panose="020B0604020202020204" pitchFamily="34" charset="0"/>
              </a:rPr>
              <a:t>Ưu</a:t>
            </a:r>
            <a:r>
              <a:rPr lang="en-US" sz="3600" b="1" dirty="0">
                <a:latin typeface="Arial" panose="020B0604020202020204" pitchFamily="34" charset="0"/>
                <a:cs typeface="Arial" panose="020B0604020202020204" pitchFamily="34" charset="0"/>
              </a:rPr>
              <a:t> </a:t>
            </a:r>
            <a:r>
              <a:rPr lang="en-US" sz="3600" b="1" dirty="0" err="1">
                <a:latin typeface="Arial" panose="020B0604020202020204" pitchFamily="34" charset="0"/>
                <a:cs typeface="Arial" panose="020B0604020202020204" pitchFamily="34" charset="0"/>
              </a:rPr>
              <a:t>điểm</a:t>
            </a:r>
            <a:r>
              <a:rPr lang="en-US" sz="3600" b="1" dirty="0">
                <a:latin typeface="Arial" panose="020B0604020202020204" pitchFamily="34" charset="0"/>
                <a:cs typeface="Arial" panose="020B0604020202020204" pitchFamily="34" charset="0"/>
              </a:rPr>
              <a:t>: </a:t>
            </a:r>
          </a:p>
          <a:p>
            <a:pPr marL="0" indent="0">
              <a:lnSpc>
                <a:spcPct val="150000"/>
              </a:lnSpc>
              <a:buNone/>
            </a:pPr>
            <a:r>
              <a:rPr lang="en-US" sz="3600" dirty="0">
                <a:latin typeface="Arial" panose="020B0604020202020204" pitchFamily="34" charset="0"/>
                <a:cs typeface="Arial" panose="020B0604020202020204" pitchFamily="34" charset="0"/>
              </a:rPr>
              <a:t>	-	</a:t>
            </a:r>
            <a:r>
              <a:rPr lang="en-US" sz="3600" dirty="0" err="1">
                <a:latin typeface="Arial" panose="020B0604020202020204" pitchFamily="34" charset="0"/>
                <a:cs typeface="Arial" panose="020B0604020202020204" pitchFamily="34" charset="0"/>
              </a:rPr>
              <a:t>Sử</a:t>
            </a:r>
            <a:r>
              <a:rPr lang="en-US" sz="3600" dirty="0">
                <a:latin typeface="Arial" panose="020B0604020202020204" pitchFamily="34" charset="0"/>
                <a:cs typeface="Arial" panose="020B0604020202020204" pitchFamily="34" charset="0"/>
              </a:rPr>
              <a:t> </a:t>
            </a:r>
            <a:r>
              <a:rPr lang="en-US" sz="3600" dirty="0" err="1">
                <a:latin typeface="Arial" panose="020B0604020202020204" pitchFamily="34" charset="0"/>
                <a:cs typeface="Arial" panose="020B0604020202020204" pitchFamily="34" charset="0"/>
              </a:rPr>
              <a:t>dụng</a:t>
            </a:r>
            <a:r>
              <a:rPr lang="en-US" sz="3600" dirty="0">
                <a:latin typeface="Arial" panose="020B0604020202020204" pitchFamily="34" charset="0"/>
                <a:cs typeface="Arial" panose="020B0604020202020204" pitchFamily="34" charset="0"/>
              </a:rPr>
              <a:t> </a:t>
            </a:r>
            <a:r>
              <a:rPr lang="en-US" sz="3600" dirty="0" err="1">
                <a:latin typeface="Arial" panose="020B0604020202020204" pitchFamily="34" charset="0"/>
                <a:cs typeface="Arial" panose="020B0604020202020204" pitchFamily="34" charset="0"/>
              </a:rPr>
              <a:t>LinQ</a:t>
            </a:r>
            <a:r>
              <a:rPr lang="en-US" sz="3600" dirty="0">
                <a:latin typeface="Arial" panose="020B0604020202020204" pitchFamily="34" charset="0"/>
                <a:cs typeface="Arial" panose="020B0604020202020204" pitchFamily="34" charset="0"/>
              </a:rPr>
              <a:t> to Entity </a:t>
            </a:r>
            <a:r>
              <a:rPr lang="en-US" sz="3600" dirty="0" err="1">
                <a:latin typeface="Arial" panose="020B0604020202020204" pitchFamily="34" charset="0"/>
                <a:cs typeface="Arial" panose="020B0604020202020204" pitchFamily="34" charset="0"/>
              </a:rPr>
              <a:t>để</a:t>
            </a:r>
            <a:r>
              <a:rPr lang="en-US" sz="3600" dirty="0">
                <a:latin typeface="Arial" panose="020B0604020202020204" pitchFamily="34" charset="0"/>
                <a:cs typeface="Arial" panose="020B0604020202020204" pitchFamily="34" charset="0"/>
              </a:rPr>
              <a:t> </a:t>
            </a:r>
            <a:r>
              <a:rPr lang="en-US" sz="3600" dirty="0" err="1">
                <a:latin typeface="Arial" panose="020B0604020202020204" pitchFamily="34" charset="0"/>
                <a:cs typeface="Arial" panose="020B0604020202020204" pitchFamily="34" charset="0"/>
              </a:rPr>
              <a:t>thao</a:t>
            </a:r>
            <a:r>
              <a:rPr lang="en-US" sz="3600" dirty="0">
                <a:latin typeface="Arial" panose="020B0604020202020204" pitchFamily="34" charset="0"/>
                <a:cs typeface="Arial" panose="020B0604020202020204" pitchFamily="34" charset="0"/>
              </a:rPr>
              <a:t> </a:t>
            </a:r>
            <a:r>
              <a:rPr lang="en-US" sz="3600" dirty="0" err="1">
                <a:latin typeface="Arial" panose="020B0604020202020204" pitchFamily="34" charset="0"/>
                <a:cs typeface="Arial" panose="020B0604020202020204" pitchFamily="34" charset="0"/>
              </a:rPr>
              <a:t>tác</a:t>
            </a:r>
            <a:r>
              <a:rPr lang="en-US" sz="3600" dirty="0">
                <a:latin typeface="Arial" panose="020B0604020202020204" pitchFamily="34" charset="0"/>
                <a:cs typeface="Arial" panose="020B0604020202020204" pitchFamily="34" charset="0"/>
              </a:rPr>
              <a:t> </a:t>
            </a:r>
            <a:r>
              <a:rPr lang="en-US" sz="3600" dirty="0" err="1">
                <a:latin typeface="Arial" panose="020B0604020202020204" pitchFamily="34" charset="0"/>
                <a:cs typeface="Arial" panose="020B0604020202020204" pitchFamily="34" charset="0"/>
              </a:rPr>
              <a:t>với</a:t>
            </a:r>
            <a:r>
              <a:rPr lang="en-US" sz="3600" dirty="0">
                <a:latin typeface="Arial" panose="020B0604020202020204" pitchFamily="34" charset="0"/>
                <a:cs typeface="Arial" panose="020B0604020202020204" pitchFamily="34" charset="0"/>
              </a:rPr>
              <a:t> object </a:t>
            </a:r>
            <a:r>
              <a:rPr lang="en-US" sz="3600" dirty="0" err="1">
                <a:latin typeface="Arial" panose="020B0604020202020204" pitchFamily="34" charset="0"/>
                <a:cs typeface="Arial" panose="020B0604020202020204" pitchFamily="34" charset="0"/>
              </a:rPr>
              <a:t>từ</a:t>
            </a:r>
            <a:r>
              <a:rPr lang="en-US" sz="3600" dirty="0">
                <a:latin typeface="Arial" panose="020B0604020202020204" pitchFamily="34" charset="0"/>
                <a:cs typeface="Arial" panose="020B0604020202020204" pitchFamily="34" charset="0"/>
              </a:rPr>
              <a:t> EF </a:t>
            </a:r>
            <a:r>
              <a:rPr lang="en-US" sz="3600" dirty="0" err="1">
                <a:latin typeface="Arial" panose="020B0604020202020204" pitchFamily="34" charset="0"/>
                <a:cs typeface="Arial" panose="020B0604020202020204" pitchFamily="34" charset="0"/>
              </a:rPr>
              <a:t>nên</a:t>
            </a:r>
            <a:r>
              <a:rPr lang="en-US" sz="3600" dirty="0">
                <a:latin typeface="Arial" panose="020B0604020202020204" pitchFamily="34" charset="0"/>
                <a:cs typeface="Arial" panose="020B0604020202020204" pitchFamily="34" charset="0"/>
              </a:rPr>
              <a:t> </a:t>
            </a:r>
            <a:r>
              <a:rPr lang="en-US" sz="3600" dirty="0" err="1">
                <a:latin typeface="Arial" panose="020B0604020202020204" pitchFamily="34" charset="0"/>
                <a:cs typeface="Arial" panose="020B0604020202020204" pitchFamily="34" charset="0"/>
              </a:rPr>
              <a:t>không</a:t>
            </a:r>
            <a:r>
              <a:rPr lang="en-US" sz="3600" dirty="0">
                <a:latin typeface="Arial" panose="020B0604020202020204" pitchFamily="34" charset="0"/>
                <a:cs typeface="Arial" panose="020B0604020202020204" pitchFamily="34" charset="0"/>
              </a:rPr>
              <a:t> </a:t>
            </a:r>
            <a:r>
              <a:rPr lang="en-US" sz="3600" dirty="0" err="1">
                <a:latin typeface="Arial" panose="020B0604020202020204" pitchFamily="34" charset="0"/>
                <a:cs typeface="Arial" panose="020B0604020202020204" pitchFamily="34" charset="0"/>
              </a:rPr>
              <a:t>phải</a:t>
            </a:r>
            <a:r>
              <a:rPr lang="en-US" sz="3600" dirty="0">
                <a:latin typeface="Arial" panose="020B0604020202020204" pitchFamily="34" charset="0"/>
                <a:cs typeface="Arial" panose="020B0604020202020204" pitchFamily="34" charset="0"/>
              </a:rPr>
              <a:t> </a:t>
            </a:r>
            <a:r>
              <a:rPr lang="en-US" sz="3600" dirty="0" err="1">
                <a:latin typeface="Arial" panose="020B0604020202020204" pitchFamily="34" charset="0"/>
                <a:cs typeface="Arial" panose="020B0604020202020204" pitchFamily="34" charset="0"/>
              </a:rPr>
              <a:t>viết</a:t>
            </a:r>
            <a:r>
              <a:rPr lang="en-US" sz="3600" dirty="0">
                <a:latin typeface="Arial" panose="020B0604020202020204" pitchFamily="34" charset="0"/>
                <a:cs typeface="Arial" panose="020B0604020202020204" pitchFamily="34" charset="0"/>
              </a:rPr>
              <a:t> 		code </a:t>
            </a:r>
            <a:r>
              <a:rPr lang="en-US" sz="3600" dirty="0" err="1">
                <a:latin typeface="Arial" panose="020B0604020202020204" pitchFamily="34" charset="0"/>
                <a:cs typeface="Arial" panose="020B0604020202020204" pitchFamily="34" charset="0"/>
              </a:rPr>
              <a:t>sql</a:t>
            </a:r>
            <a:r>
              <a:rPr lang="en-US" sz="3600" dirty="0">
                <a:latin typeface="Arial" panose="020B0604020202020204" pitchFamily="34" charset="0"/>
                <a:cs typeface="Arial" panose="020B0604020202020204" pitchFamily="34" charset="0"/>
              </a:rPr>
              <a:t>.</a:t>
            </a:r>
          </a:p>
          <a:p>
            <a:pPr marL="0" indent="0">
              <a:lnSpc>
                <a:spcPct val="150000"/>
              </a:lnSpc>
              <a:buNone/>
            </a:pPr>
            <a:r>
              <a:rPr lang="en-US" sz="3600" dirty="0">
                <a:latin typeface="Arial" panose="020B0604020202020204" pitchFamily="34" charset="0"/>
                <a:cs typeface="Arial" panose="020B0604020202020204" pitchFamily="34" charset="0"/>
              </a:rPr>
              <a:t>	-	</a:t>
            </a:r>
            <a:r>
              <a:rPr lang="en-US" sz="3600" dirty="0" err="1">
                <a:latin typeface="Arial" panose="020B0604020202020204" pitchFamily="34" charset="0"/>
                <a:cs typeface="Arial" panose="020B0604020202020204" pitchFamily="34" charset="0"/>
              </a:rPr>
              <a:t>Dễ</a:t>
            </a:r>
            <a:r>
              <a:rPr lang="en-US" sz="3600" dirty="0">
                <a:latin typeface="Arial" panose="020B0604020202020204" pitchFamily="34" charset="0"/>
                <a:cs typeface="Arial" panose="020B0604020202020204" pitchFamily="34" charset="0"/>
              </a:rPr>
              <a:t> </a:t>
            </a:r>
            <a:r>
              <a:rPr lang="en-US" sz="3600" dirty="0" err="1">
                <a:latin typeface="Arial" panose="020B0604020202020204" pitchFamily="34" charset="0"/>
                <a:cs typeface="Arial" panose="020B0604020202020204" pitchFamily="34" charset="0"/>
              </a:rPr>
              <a:t>dàng</a:t>
            </a:r>
            <a:r>
              <a:rPr lang="en-US" sz="3600" dirty="0">
                <a:latin typeface="Arial" panose="020B0604020202020204" pitchFamily="34" charset="0"/>
                <a:cs typeface="Arial" panose="020B0604020202020204" pitchFamily="34" charset="0"/>
              </a:rPr>
              <a:t> </a:t>
            </a:r>
            <a:r>
              <a:rPr lang="en-US" sz="3600" dirty="0" err="1">
                <a:latin typeface="Arial" panose="020B0604020202020204" pitchFamily="34" charset="0"/>
                <a:cs typeface="Arial" panose="020B0604020202020204" pitchFamily="34" charset="0"/>
              </a:rPr>
              <a:t>cập</a:t>
            </a:r>
            <a:r>
              <a:rPr lang="en-US" sz="3600" dirty="0">
                <a:latin typeface="Arial" panose="020B0604020202020204" pitchFamily="34" charset="0"/>
                <a:cs typeface="Arial" panose="020B0604020202020204" pitchFamily="34" charset="0"/>
              </a:rPr>
              <a:t> </a:t>
            </a:r>
            <a:r>
              <a:rPr lang="en-US" sz="3600" dirty="0" err="1">
                <a:latin typeface="Arial" panose="020B0604020202020204" pitchFamily="34" charset="0"/>
                <a:cs typeface="Arial" panose="020B0604020202020204" pitchFamily="34" charset="0"/>
              </a:rPr>
              <a:t>nhật</a:t>
            </a:r>
            <a:r>
              <a:rPr lang="en-US" sz="3600" dirty="0">
                <a:latin typeface="Arial" panose="020B0604020202020204" pitchFamily="34" charset="0"/>
                <a:cs typeface="Arial" panose="020B0604020202020204" pitchFamily="34" charset="0"/>
              </a:rPr>
              <a:t> </a:t>
            </a:r>
            <a:r>
              <a:rPr lang="en-US" sz="3600" dirty="0" err="1">
                <a:latin typeface="Arial" panose="020B0604020202020204" pitchFamily="34" charset="0"/>
                <a:cs typeface="Arial" panose="020B0604020202020204" pitchFamily="34" charset="0"/>
              </a:rPr>
              <a:t>các</a:t>
            </a:r>
            <a:r>
              <a:rPr lang="en-US" sz="3600" dirty="0">
                <a:latin typeface="Arial" panose="020B0604020202020204" pitchFamily="34" charset="0"/>
                <a:cs typeface="Arial" panose="020B0604020202020204" pitchFamily="34" charset="0"/>
              </a:rPr>
              <a:t> </a:t>
            </a:r>
            <a:r>
              <a:rPr lang="en-US" sz="3600" dirty="0" err="1">
                <a:latin typeface="Arial" panose="020B0604020202020204" pitchFamily="34" charset="0"/>
                <a:cs typeface="Arial" panose="020B0604020202020204" pitchFamily="34" charset="0"/>
              </a:rPr>
              <a:t>tác</a:t>
            </a:r>
            <a:r>
              <a:rPr lang="en-US" sz="3600" dirty="0">
                <a:latin typeface="Arial" panose="020B0604020202020204" pitchFamily="34" charset="0"/>
                <a:cs typeface="Arial" panose="020B0604020202020204" pitchFamily="34" charset="0"/>
              </a:rPr>
              <a:t> </a:t>
            </a:r>
            <a:r>
              <a:rPr lang="en-US" sz="3600" dirty="0" err="1">
                <a:latin typeface="Arial" panose="020B0604020202020204" pitchFamily="34" charset="0"/>
                <a:cs typeface="Arial" panose="020B0604020202020204" pitchFamily="34" charset="0"/>
              </a:rPr>
              <a:t>vụ</a:t>
            </a:r>
            <a:r>
              <a:rPr lang="en-US" sz="3600" dirty="0">
                <a:latin typeface="Arial" panose="020B0604020202020204" pitchFamily="34" charset="0"/>
                <a:cs typeface="Arial" panose="020B0604020202020204" pitchFamily="34" charset="0"/>
              </a:rPr>
              <a:t> </a:t>
            </a:r>
            <a:r>
              <a:rPr lang="en-US" sz="3600" dirty="0" err="1">
                <a:latin typeface="Arial" panose="020B0604020202020204" pitchFamily="34" charset="0"/>
                <a:cs typeface="Arial" panose="020B0604020202020204" pitchFamily="34" charset="0"/>
              </a:rPr>
              <a:t>mỗi</a:t>
            </a:r>
            <a:r>
              <a:rPr lang="en-US" sz="3600" dirty="0">
                <a:latin typeface="Arial" panose="020B0604020202020204" pitchFamily="34" charset="0"/>
                <a:cs typeface="Arial" panose="020B0604020202020204" pitchFamily="34" charset="0"/>
              </a:rPr>
              <a:t> </a:t>
            </a:r>
            <a:r>
              <a:rPr lang="en-US" sz="3600" dirty="0" err="1">
                <a:latin typeface="Arial" panose="020B0604020202020204" pitchFamily="34" charset="0"/>
                <a:cs typeface="Arial" panose="020B0604020202020204" pitchFamily="34" charset="0"/>
              </a:rPr>
              <a:t>khi</a:t>
            </a:r>
            <a:r>
              <a:rPr lang="en-US" sz="3600" dirty="0">
                <a:latin typeface="Arial" panose="020B0604020202020204" pitchFamily="34" charset="0"/>
                <a:cs typeface="Arial" panose="020B0604020202020204" pitchFamily="34" charset="0"/>
              </a:rPr>
              <a:t> </a:t>
            </a:r>
            <a:r>
              <a:rPr lang="en-US" sz="3600" dirty="0" err="1">
                <a:latin typeface="Arial" panose="020B0604020202020204" pitchFamily="34" charset="0"/>
                <a:cs typeface="Arial" panose="020B0604020202020204" pitchFamily="34" charset="0"/>
              </a:rPr>
              <a:t>cơ</a:t>
            </a:r>
            <a:r>
              <a:rPr lang="en-US" sz="3600" dirty="0">
                <a:latin typeface="Arial" panose="020B0604020202020204" pitchFamily="34" charset="0"/>
                <a:cs typeface="Arial" panose="020B0604020202020204" pitchFamily="34" charset="0"/>
              </a:rPr>
              <a:t> </a:t>
            </a:r>
            <a:r>
              <a:rPr lang="en-US" sz="3600" dirty="0" err="1">
                <a:latin typeface="Arial" panose="020B0604020202020204" pitchFamily="34" charset="0"/>
                <a:cs typeface="Arial" panose="020B0604020202020204" pitchFamily="34" charset="0"/>
              </a:rPr>
              <a:t>sở</a:t>
            </a:r>
            <a:r>
              <a:rPr lang="en-US" sz="3600" dirty="0">
                <a:latin typeface="Arial" panose="020B0604020202020204" pitchFamily="34" charset="0"/>
                <a:cs typeface="Arial" panose="020B0604020202020204" pitchFamily="34" charset="0"/>
              </a:rPr>
              <a:t> </a:t>
            </a:r>
            <a:r>
              <a:rPr lang="en-US" sz="3600" dirty="0" err="1">
                <a:latin typeface="Arial" panose="020B0604020202020204" pitchFamily="34" charset="0"/>
                <a:cs typeface="Arial" panose="020B0604020202020204" pitchFamily="34" charset="0"/>
              </a:rPr>
              <a:t>dữ</a:t>
            </a:r>
            <a:r>
              <a:rPr lang="en-US" sz="3600" dirty="0">
                <a:latin typeface="Arial" panose="020B0604020202020204" pitchFamily="34" charset="0"/>
                <a:cs typeface="Arial" panose="020B0604020202020204" pitchFamily="34" charset="0"/>
              </a:rPr>
              <a:t> </a:t>
            </a:r>
            <a:r>
              <a:rPr lang="en-US" sz="3600" dirty="0" err="1">
                <a:latin typeface="Arial" panose="020B0604020202020204" pitchFamily="34" charset="0"/>
                <a:cs typeface="Arial" panose="020B0604020202020204" pitchFamily="34" charset="0"/>
              </a:rPr>
              <a:t>liệu</a:t>
            </a:r>
            <a:r>
              <a:rPr lang="en-US" sz="3600" dirty="0">
                <a:latin typeface="Arial" panose="020B0604020202020204" pitchFamily="34" charset="0"/>
                <a:cs typeface="Arial" panose="020B0604020202020204" pitchFamily="34" charset="0"/>
              </a:rPr>
              <a:t> </a:t>
            </a:r>
            <a:r>
              <a:rPr lang="en-US" sz="3600" dirty="0" err="1">
                <a:latin typeface="Arial" panose="020B0604020202020204" pitchFamily="34" charset="0"/>
                <a:cs typeface="Arial" panose="020B0604020202020204" pitchFamily="34" charset="0"/>
              </a:rPr>
              <a:t>thay</a:t>
            </a:r>
            <a:r>
              <a:rPr lang="en-US" sz="3600" dirty="0">
                <a:latin typeface="Arial" panose="020B0604020202020204" pitchFamily="34" charset="0"/>
                <a:cs typeface="Arial" panose="020B0604020202020204" pitchFamily="34" charset="0"/>
              </a:rPr>
              <a:t> </a:t>
            </a:r>
            <a:r>
              <a:rPr lang="en-US" sz="3600" dirty="0" err="1">
                <a:latin typeface="Arial" panose="020B0604020202020204" pitchFamily="34" charset="0"/>
                <a:cs typeface="Arial" panose="020B0604020202020204" pitchFamily="34" charset="0"/>
              </a:rPr>
              <a:t>đổi</a:t>
            </a:r>
            <a:r>
              <a:rPr lang="en-US" sz="3600" dirty="0">
                <a:latin typeface="Arial" panose="020B0604020202020204" pitchFamily="34" charset="0"/>
                <a:cs typeface="Arial" panose="020B0604020202020204" pitchFamily="34" charset="0"/>
              </a:rPr>
              <a:t>.</a:t>
            </a:r>
          </a:p>
          <a:p>
            <a:pPr marL="0" indent="0">
              <a:lnSpc>
                <a:spcPct val="150000"/>
              </a:lnSpc>
              <a:buNone/>
            </a:pPr>
            <a:r>
              <a:rPr lang="en-US" sz="3600" dirty="0">
                <a:latin typeface="Arial" panose="020B0604020202020204" pitchFamily="34" charset="0"/>
                <a:cs typeface="Arial" panose="020B0604020202020204" pitchFamily="34" charset="0"/>
              </a:rPr>
              <a:t>	-	</a:t>
            </a:r>
            <a:r>
              <a:rPr lang="vi-VN" sz="3600" i="0" dirty="0">
                <a:effectLst/>
                <a:latin typeface="Arial" panose="020B0604020202020204" pitchFamily="34" charset="0"/>
                <a:cs typeface="Arial" panose="020B0604020202020204" pitchFamily="34" charset="0"/>
              </a:rPr>
              <a:t>Entity Framework</a:t>
            </a:r>
            <a:r>
              <a:rPr lang="en-US" sz="3600" i="0" dirty="0">
                <a:effectLst/>
                <a:latin typeface="Arial" panose="020B0604020202020204" pitchFamily="34" charset="0"/>
                <a:cs typeface="Arial" panose="020B0604020202020204" pitchFamily="34" charset="0"/>
              </a:rPr>
              <a:t> </a:t>
            </a:r>
            <a:r>
              <a:rPr lang="vi-VN" sz="3600" i="0" dirty="0">
                <a:effectLst/>
                <a:latin typeface="Arial" panose="020B0604020202020204" pitchFamily="34" charset="0"/>
                <a:cs typeface="Arial" panose="020B0604020202020204" pitchFamily="34" charset="0"/>
              </a:rPr>
              <a:t>sẽ tự động tạo ra các classes, commands tương ứng </a:t>
            </a:r>
            <a:r>
              <a:rPr lang="en-US" sz="3600" i="0" dirty="0">
                <a:effectLst/>
                <a:latin typeface="Arial" panose="020B0604020202020204" pitchFamily="34" charset="0"/>
                <a:cs typeface="Arial" panose="020B0604020202020204" pitchFamily="34" charset="0"/>
              </a:rPr>
              <a:t>		</a:t>
            </a:r>
            <a:r>
              <a:rPr lang="vi-VN" sz="3600" i="0" dirty="0">
                <a:effectLst/>
                <a:latin typeface="Arial" panose="020B0604020202020204" pitchFamily="34" charset="0"/>
                <a:cs typeface="Arial" panose="020B0604020202020204" pitchFamily="34" charset="0"/>
              </a:rPr>
              <a:t>cho việc select, insert, update,delete dữ liệu từ cơ sở dữ liệu quan hệ.</a:t>
            </a:r>
            <a:endParaRPr lang="en-US" sz="3600" i="0" dirty="0">
              <a:effectLst/>
              <a:latin typeface="Arial" panose="020B0604020202020204" pitchFamily="34" charset="0"/>
              <a:cs typeface="Arial" panose="020B0604020202020204" pitchFamily="34" charset="0"/>
            </a:endParaRPr>
          </a:p>
          <a:p>
            <a:pPr marL="0" indent="0">
              <a:lnSpc>
                <a:spcPct val="150000"/>
              </a:lnSpc>
              <a:buNone/>
            </a:pPr>
            <a:r>
              <a:rPr lang="en-US" sz="3600" dirty="0">
                <a:latin typeface="Arial" panose="020B0604020202020204" pitchFamily="34" charset="0"/>
                <a:cs typeface="Arial" panose="020B0604020202020204" pitchFamily="34" charset="0"/>
              </a:rPr>
              <a:t>	-	</a:t>
            </a:r>
            <a:r>
              <a:rPr lang="vi-VN" sz="3600" i="0" dirty="0">
                <a:effectLst/>
                <a:latin typeface="Arial" panose="020B0604020202020204" pitchFamily="34" charset="0"/>
                <a:cs typeface="Arial" panose="020B0604020202020204" pitchFamily="34" charset="0"/>
              </a:rPr>
              <a:t>Entity Framework tự động tạo ra các classes cho việc truy suất cơ sở dữ </a:t>
            </a:r>
            <a:r>
              <a:rPr lang="en-US" sz="3600" i="0" dirty="0">
                <a:effectLst/>
                <a:latin typeface="Arial" panose="020B0604020202020204" pitchFamily="34" charset="0"/>
                <a:cs typeface="Arial" panose="020B0604020202020204" pitchFamily="34" charset="0"/>
              </a:rPr>
              <a:t>		</a:t>
            </a:r>
            <a:r>
              <a:rPr lang="vi-VN" sz="3600" i="0" dirty="0">
                <a:effectLst/>
                <a:latin typeface="Arial" panose="020B0604020202020204" pitchFamily="34" charset="0"/>
                <a:cs typeface="Arial" panose="020B0604020202020204" pitchFamily="34" charset="0"/>
              </a:rPr>
              <a:t>liệu giúp lập trình viên giảm được thời gian viết code thao tác với </a:t>
            </a:r>
            <a:r>
              <a:rPr lang="en-US" sz="3600" i="0" dirty="0">
                <a:effectLst/>
                <a:latin typeface="Arial" panose="020B0604020202020204" pitchFamily="34" charset="0"/>
                <a:cs typeface="Arial" panose="020B0604020202020204" pitchFamily="34" charset="0"/>
              </a:rPr>
              <a:t>			</a:t>
            </a:r>
            <a:r>
              <a:rPr lang="vi-VN" sz="3600" i="0" dirty="0">
                <a:effectLst/>
                <a:latin typeface="Arial" panose="020B0604020202020204" pitchFamily="34" charset="0"/>
                <a:cs typeface="Arial" panose="020B0604020202020204" pitchFamily="34" charset="0"/>
              </a:rPr>
              <a:t>database. </a:t>
            </a:r>
          </a:p>
          <a:p>
            <a:pPr marL="0" indent="0">
              <a:lnSpc>
                <a:spcPct val="150000"/>
              </a:lnSpc>
              <a:buNone/>
            </a:pPr>
            <a:endParaRPr 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3945606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5E27C7C-4B68-4BBC-BF36-8959D8493E4A}"/>
              </a:ext>
            </a:extLst>
          </p:cNvPr>
          <p:cNvSpPr>
            <a:spLocks noGrp="1"/>
          </p:cNvSpPr>
          <p:nvPr>
            <p:ph type="title"/>
          </p:nvPr>
        </p:nvSpPr>
        <p:spPr/>
        <p:txBody>
          <a:bodyPr>
            <a:normAutofit/>
          </a:bodyPr>
          <a:lstStyle/>
          <a:p>
            <a:r>
              <a:rPr lang="en-US" sz="4900" b="1" dirty="0" err="1">
                <a:latin typeface="Arial" panose="020B0604020202020204" pitchFamily="34" charset="0"/>
                <a:cs typeface="Arial" panose="020B0604020202020204" pitchFamily="34" charset="0"/>
              </a:rPr>
              <a:t>Giới</a:t>
            </a:r>
            <a:r>
              <a:rPr lang="en-US" sz="4900" b="1" dirty="0">
                <a:latin typeface="Arial" panose="020B0604020202020204" pitchFamily="34" charset="0"/>
                <a:cs typeface="Arial" panose="020B0604020202020204" pitchFamily="34" charset="0"/>
              </a:rPr>
              <a:t> </a:t>
            </a:r>
            <a:r>
              <a:rPr lang="en-US" sz="4900" b="1" dirty="0" err="1">
                <a:latin typeface="Arial" panose="020B0604020202020204" pitchFamily="34" charset="0"/>
                <a:cs typeface="Arial" panose="020B0604020202020204" pitchFamily="34" charset="0"/>
              </a:rPr>
              <a:t>thiệu</a:t>
            </a:r>
            <a:r>
              <a:rPr lang="en-US" sz="4900" b="1" dirty="0">
                <a:latin typeface="Arial" panose="020B0604020202020204" pitchFamily="34" charset="0"/>
                <a:cs typeface="Arial" panose="020B0604020202020204" pitchFamily="34" charset="0"/>
              </a:rPr>
              <a:t> </a:t>
            </a:r>
            <a:r>
              <a:rPr lang="en-US" sz="4900" b="1" dirty="0" err="1">
                <a:latin typeface="Arial" panose="020B0604020202020204" pitchFamily="34" charset="0"/>
                <a:cs typeface="Arial" panose="020B0604020202020204" pitchFamily="34" charset="0"/>
              </a:rPr>
              <a:t>về</a:t>
            </a:r>
            <a:r>
              <a:rPr lang="en-US" sz="4900" b="1" dirty="0">
                <a:latin typeface="Arial" panose="020B0604020202020204" pitchFamily="34" charset="0"/>
                <a:cs typeface="Arial" panose="020B0604020202020204" pitchFamily="34" charset="0"/>
              </a:rPr>
              <a:t> Entity Framework</a:t>
            </a:r>
          </a:p>
        </p:txBody>
      </p:sp>
      <p:sp>
        <p:nvSpPr>
          <p:cNvPr id="7" name="Slide Number Placeholder 5">
            <a:extLst>
              <a:ext uri="{FF2B5EF4-FFF2-40B4-BE49-F238E27FC236}">
                <a16:creationId xmlns:a16="http://schemas.microsoft.com/office/drawing/2014/main" id="{4ECDE54D-4BD2-4764-A36A-8487DB61E7A6}"/>
              </a:ext>
            </a:extLst>
          </p:cNvPr>
          <p:cNvSpPr>
            <a:spLocks noGrp="1"/>
          </p:cNvSpPr>
          <p:nvPr>
            <p:ph type="sldNum" sz="quarter" idx="12"/>
          </p:nvPr>
        </p:nvSpPr>
        <p:spPr>
          <a:xfrm>
            <a:off x="8610600" y="6356350"/>
            <a:ext cx="2743200" cy="365125"/>
          </a:xfrm>
        </p:spPr>
        <p:txBody>
          <a:bodyPr/>
          <a:lstStyle/>
          <a:p>
            <a:fld id="{D8DA9DAA-006C-4F4B-980E-E3DF019B24E2}" type="slidenum">
              <a:rPr lang="en-US" b="1" cap="all" spc="100" smtClean="0">
                <a:solidFill>
                  <a:schemeClr val="accent2"/>
                </a:solidFill>
                <a:latin typeface="Arial" panose="020B0604020202020204" pitchFamily="34" charset="0"/>
                <a:cs typeface="Arial" panose="020B0604020202020204" pitchFamily="34" charset="0"/>
              </a:rPr>
              <a:t>71</a:t>
            </a:fld>
            <a:endParaRPr lang="en-US" b="1" cap="all" spc="100" dirty="0">
              <a:solidFill>
                <a:schemeClr val="accent2"/>
              </a:solidFill>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786530E8-D960-49B6-BBF8-5679A76DA0B4}"/>
              </a:ext>
            </a:extLst>
          </p:cNvPr>
          <p:cNvSpPr>
            <a:spLocks noGrp="1"/>
          </p:cNvSpPr>
          <p:nvPr>
            <p:ph idx="1"/>
          </p:nvPr>
        </p:nvSpPr>
        <p:spPr/>
        <p:txBody>
          <a:bodyPr>
            <a:normAutofit/>
          </a:bodyPr>
          <a:lstStyle/>
          <a:p>
            <a:pPr>
              <a:lnSpc>
                <a:spcPct val="150000"/>
              </a:lnSpc>
              <a:buFont typeface="Wingdings" panose="05000000000000000000" pitchFamily="2" charset="2"/>
              <a:buChar char="v"/>
            </a:pPr>
            <a:r>
              <a:rPr lang="en-US" sz="2400" b="1" dirty="0" err="1">
                <a:latin typeface="Arial" panose="020B0604020202020204" pitchFamily="34" charset="0"/>
                <a:cs typeface="Arial" panose="020B0604020202020204" pitchFamily="34" charset="0"/>
              </a:rPr>
              <a:t>Các</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tính</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năng</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nổi</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bật</a:t>
            </a:r>
            <a:r>
              <a:rPr lang="en-US" sz="2400" b="1" dirty="0">
                <a:latin typeface="Arial" panose="020B0604020202020204" pitchFamily="34" charset="0"/>
                <a:cs typeface="Arial" panose="020B0604020202020204" pitchFamily="34" charset="0"/>
              </a:rPr>
              <a:t>:</a:t>
            </a:r>
          </a:p>
          <a:p>
            <a:pPr marL="0" indent="0">
              <a:lnSpc>
                <a:spcPct val="150000"/>
              </a:lnSpc>
              <a:buNone/>
            </a:pPr>
            <a:r>
              <a:rPr lang="en-US" sz="2400" dirty="0">
                <a:latin typeface="Arial" panose="020B0604020202020204" pitchFamily="34" charset="0"/>
                <a:cs typeface="Arial" panose="020B0604020202020204" pitchFamily="34" charset="0"/>
              </a:rPr>
              <a:t>	-	</a:t>
            </a:r>
            <a:r>
              <a:rPr lang="en-US" sz="2400" i="0" dirty="0">
                <a:effectLst/>
                <a:latin typeface="Arial" panose="020B0604020202020204" pitchFamily="34" charset="0"/>
                <a:cs typeface="Arial" panose="020B0604020202020204" pitchFamily="34" charset="0"/>
              </a:rPr>
              <a:t>Entity framework </a:t>
            </a:r>
            <a:r>
              <a:rPr lang="en-US" sz="2400" i="0" dirty="0" err="1">
                <a:effectLst/>
                <a:latin typeface="Arial" panose="020B0604020202020204" pitchFamily="34" charset="0"/>
                <a:cs typeface="Arial" panose="020B0604020202020204" pitchFamily="34" charset="0"/>
              </a:rPr>
              <a:t>hỗ</a:t>
            </a:r>
            <a:r>
              <a:rPr lang="en-US" sz="2400" i="0" dirty="0">
                <a:effectLst/>
                <a:latin typeface="Arial" panose="020B0604020202020204" pitchFamily="34" charset="0"/>
                <a:cs typeface="Arial" panose="020B0604020202020204" pitchFamily="34" charset="0"/>
              </a:rPr>
              <a:t> </a:t>
            </a:r>
            <a:r>
              <a:rPr lang="en-US" sz="2400" i="0" dirty="0" err="1">
                <a:effectLst/>
                <a:latin typeface="Arial" panose="020B0604020202020204" pitchFamily="34" charset="0"/>
                <a:cs typeface="Arial" panose="020B0604020202020204" pitchFamily="34" charset="0"/>
              </a:rPr>
              <a:t>trợ</a:t>
            </a:r>
            <a:r>
              <a:rPr lang="en-US" sz="2400" i="0" dirty="0">
                <a:effectLst/>
                <a:latin typeface="Arial" panose="020B0604020202020204" pitchFamily="34" charset="0"/>
                <a:cs typeface="Arial" panose="020B0604020202020204" pitchFamily="34" charset="0"/>
              </a:rPr>
              <a:t> stored procedure.</a:t>
            </a:r>
          </a:p>
          <a:p>
            <a:pPr marL="0" indent="0">
              <a:lnSpc>
                <a:spcPct val="150000"/>
              </a:lnSpc>
              <a:buNone/>
            </a:pPr>
            <a:r>
              <a:rPr lang="en-US" sz="2400" dirty="0">
                <a:latin typeface="Arial" panose="020B0604020202020204" pitchFamily="34" charset="0"/>
                <a:cs typeface="Arial" panose="020B0604020202020204" pitchFamily="34" charset="0"/>
              </a:rPr>
              <a:t>	-	</a:t>
            </a:r>
            <a:r>
              <a:rPr lang="vi-VN" sz="2400" i="0" dirty="0">
                <a:effectLst/>
                <a:latin typeface="Arial" panose="020B0604020202020204" pitchFamily="34" charset="0"/>
                <a:cs typeface="Arial" panose="020B0604020202020204" pitchFamily="34" charset="0"/>
              </a:rPr>
              <a:t>Nó làm việc với bất kỳ cơ sở dữ liệu quan hệ nào có Entity </a:t>
            </a:r>
            <a:r>
              <a:rPr lang="en-US" sz="2400" i="0" dirty="0">
                <a:effectLst/>
                <a:latin typeface="Arial" panose="020B0604020202020204" pitchFamily="34" charset="0"/>
                <a:cs typeface="Arial" panose="020B0604020202020204" pitchFamily="34" charset="0"/>
              </a:rPr>
              <a:t>		</a:t>
            </a:r>
            <a:r>
              <a:rPr lang="vi-VN" sz="2400" i="0" dirty="0">
                <a:effectLst/>
                <a:latin typeface="Arial" panose="020B0604020202020204" pitchFamily="34" charset="0"/>
                <a:cs typeface="Arial" panose="020B0604020202020204" pitchFamily="34" charset="0"/>
              </a:rPr>
              <a:t>Framework hợp lệ.</a:t>
            </a:r>
            <a:endParaRPr lang="en-US" sz="2400" i="0" dirty="0">
              <a:effectLst/>
              <a:latin typeface="Arial" panose="020B0604020202020204" pitchFamily="34" charset="0"/>
              <a:cs typeface="Arial" panose="020B0604020202020204" pitchFamily="34" charset="0"/>
            </a:endParaRPr>
          </a:p>
          <a:p>
            <a:pPr marL="0" indent="0">
              <a:lnSpc>
                <a:spcPct val="150000"/>
              </a:lnSpc>
              <a:buNone/>
            </a:pPr>
            <a:r>
              <a:rPr lang="en-US" sz="2400" dirty="0">
                <a:latin typeface="Arial" panose="020B0604020202020204" pitchFamily="34" charset="0"/>
                <a:cs typeface="Arial" panose="020B0604020202020204" pitchFamily="34" charset="0"/>
              </a:rPr>
              <a:t>	-	</a:t>
            </a:r>
            <a:r>
              <a:rPr lang="vi-VN" sz="2400" i="0" dirty="0">
                <a:effectLst/>
                <a:latin typeface="Arial" panose="020B0604020202020204" pitchFamily="34" charset="0"/>
                <a:cs typeface="Arial" panose="020B0604020202020204" pitchFamily="34" charset="0"/>
              </a:rPr>
              <a:t>Theo dõi những thay đổi của các đối tượng trong bộ nhớ.</a:t>
            </a:r>
            <a:endParaRPr lang="en-US" sz="2400" i="0" dirty="0">
              <a:effectLst/>
              <a:latin typeface="Arial" panose="020B0604020202020204" pitchFamily="34" charset="0"/>
              <a:cs typeface="Arial" panose="020B0604020202020204" pitchFamily="34" charset="0"/>
            </a:endParaRPr>
          </a:p>
          <a:p>
            <a:pPr marL="0" indent="0">
              <a:lnSpc>
                <a:spcPct val="150000"/>
              </a:lnSpc>
              <a:buNone/>
            </a:pPr>
            <a:r>
              <a:rPr lang="en-US" sz="2400" dirty="0">
                <a:latin typeface="Arial" panose="020B0604020202020204" pitchFamily="34" charset="0"/>
                <a:cs typeface="Arial" panose="020B0604020202020204" pitchFamily="34" charset="0"/>
              </a:rPr>
              <a:t>	-	</a:t>
            </a:r>
            <a:r>
              <a:rPr lang="en-GB" sz="2400" i="0" dirty="0">
                <a:effectLst/>
                <a:latin typeface="Arial" panose="020B0604020202020204" pitchFamily="34" charset="0"/>
                <a:cs typeface="Arial" panose="020B0604020202020204" pitchFamily="34" charset="0"/>
              </a:rPr>
              <a:t>EF </a:t>
            </a:r>
            <a:r>
              <a:rPr lang="en-GB" sz="2400" i="0" dirty="0" err="1">
                <a:effectLst/>
                <a:latin typeface="Arial" panose="020B0604020202020204" pitchFamily="34" charset="0"/>
                <a:cs typeface="Arial" panose="020B0604020202020204" pitchFamily="34" charset="0"/>
              </a:rPr>
              <a:t>cho</a:t>
            </a:r>
            <a:r>
              <a:rPr lang="en-GB" sz="2400" i="0" dirty="0">
                <a:effectLst/>
                <a:latin typeface="Arial" panose="020B0604020202020204" pitchFamily="34" charset="0"/>
                <a:cs typeface="Arial" panose="020B0604020202020204" pitchFamily="34" charset="0"/>
              </a:rPr>
              <a:t> </a:t>
            </a:r>
            <a:r>
              <a:rPr lang="en-GB" sz="2400" i="0" dirty="0" err="1">
                <a:effectLst/>
                <a:latin typeface="Arial" panose="020B0604020202020204" pitchFamily="34" charset="0"/>
                <a:cs typeface="Arial" panose="020B0604020202020204" pitchFamily="34" charset="0"/>
              </a:rPr>
              <a:t>phép</a:t>
            </a:r>
            <a:r>
              <a:rPr lang="en-GB" sz="2400" i="0" dirty="0">
                <a:effectLst/>
                <a:latin typeface="Arial" panose="020B0604020202020204" pitchFamily="34" charset="0"/>
                <a:cs typeface="Arial" panose="020B0604020202020204" pitchFamily="34" charset="0"/>
              </a:rPr>
              <a:t> </a:t>
            </a:r>
            <a:r>
              <a:rPr lang="en-GB" sz="2400" i="0" dirty="0" err="1">
                <a:effectLst/>
                <a:latin typeface="Arial" panose="020B0604020202020204" pitchFamily="34" charset="0"/>
                <a:cs typeface="Arial" panose="020B0604020202020204" pitchFamily="34" charset="0"/>
              </a:rPr>
              <a:t>tạo</a:t>
            </a:r>
            <a:r>
              <a:rPr lang="en-GB" sz="2400" i="0" dirty="0">
                <a:effectLst/>
                <a:latin typeface="Arial" panose="020B0604020202020204" pitchFamily="34" charset="0"/>
                <a:cs typeface="Arial" panose="020B0604020202020204" pitchFamily="34" charset="0"/>
              </a:rPr>
              <a:t> </a:t>
            </a:r>
            <a:r>
              <a:rPr lang="en-GB" sz="2400" i="0" dirty="0" err="1">
                <a:effectLst/>
                <a:latin typeface="Arial" panose="020B0604020202020204" pitchFamily="34" charset="0"/>
                <a:cs typeface="Arial" panose="020B0604020202020204" pitchFamily="34" charset="0"/>
              </a:rPr>
              <a:t>những</a:t>
            </a:r>
            <a:r>
              <a:rPr lang="en-GB" sz="2400" i="0" dirty="0">
                <a:effectLst/>
                <a:latin typeface="Arial" panose="020B0604020202020204" pitchFamily="34" charset="0"/>
                <a:cs typeface="Arial" panose="020B0604020202020204" pitchFamily="34" charset="0"/>
              </a:rPr>
              <a:t> </a:t>
            </a:r>
            <a:r>
              <a:rPr lang="en-GB" sz="2400" i="0" dirty="0" err="1">
                <a:effectLst/>
                <a:latin typeface="Arial" panose="020B0604020202020204" pitchFamily="34" charset="0"/>
                <a:cs typeface="Arial" panose="020B0604020202020204" pitchFamily="34" charset="0"/>
              </a:rPr>
              <a:t>câu</a:t>
            </a:r>
            <a:r>
              <a:rPr lang="en-GB" sz="2400" i="0" dirty="0">
                <a:effectLst/>
                <a:latin typeface="Arial" panose="020B0604020202020204" pitchFamily="34" charset="0"/>
                <a:cs typeface="Arial" panose="020B0604020202020204" pitchFamily="34" charset="0"/>
              </a:rPr>
              <a:t> </a:t>
            </a:r>
            <a:r>
              <a:rPr lang="en-GB" sz="2400" i="0" dirty="0" err="1">
                <a:effectLst/>
                <a:latin typeface="Arial" panose="020B0604020202020204" pitchFamily="34" charset="0"/>
                <a:cs typeface="Arial" panose="020B0604020202020204" pitchFamily="34" charset="0"/>
              </a:rPr>
              <a:t>lệnh</a:t>
            </a:r>
            <a:r>
              <a:rPr lang="en-GB" sz="2400" i="0" dirty="0">
                <a:effectLst/>
                <a:latin typeface="Arial" panose="020B0604020202020204" pitchFamily="34" charset="0"/>
                <a:cs typeface="Arial" panose="020B0604020202020204" pitchFamily="34" charset="0"/>
              </a:rPr>
              <a:t> </a:t>
            </a:r>
            <a:r>
              <a:rPr lang="en-GB" sz="2400" i="0" dirty="0" err="1">
                <a:effectLst/>
                <a:latin typeface="Arial" panose="020B0604020202020204" pitchFamily="34" charset="0"/>
                <a:cs typeface="Arial" panose="020B0604020202020204" pitchFamily="34" charset="0"/>
              </a:rPr>
              <a:t>thêm</a:t>
            </a:r>
            <a:r>
              <a:rPr lang="en-GB" sz="2400" i="0" dirty="0">
                <a:effectLst/>
                <a:latin typeface="Arial" panose="020B0604020202020204" pitchFamily="34" charset="0"/>
                <a:cs typeface="Arial" panose="020B0604020202020204" pitchFamily="34" charset="0"/>
              </a:rPr>
              <a:t>, </a:t>
            </a:r>
            <a:r>
              <a:rPr lang="en-GB" sz="2400" i="0" dirty="0" err="1">
                <a:effectLst/>
                <a:latin typeface="Arial" panose="020B0604020202020204" pitchFamily="34" charset="0"/>
                <a:cs typeface="Arial" panose="020B0604020202020204" pitchFamily="34" charset="0"/>
              </a:rPr>
              <a:t>xóa</a:t>
            </a:r>
            <a:r>
              <a:rPr lang="en-GB" sz="2400" i="0" dirty="0">
                <a:effectLst/>
                <a:latin typeface="Arial" panose="020B0604020202020204" pitchFamily="34" charset="0"/>
                <a:cs typeface="Arial" panose="020B0604020202020204" pitchFamily="34" charset="0"/>
              </a:rPr>
              <a:t>, </a:t>
            </a:r>
            <a:r>
              <a:rPr lang="en-GB" sz="2400" i="0" dirty="0" err="1">
                <a:effectLst/>
                <a:latin typeface="Arial" panose="020B0604020202020204" pitchFamily="34" charset="0"/>
                <a:cs typeface="Arial" panose="020B0604020202020204" pitchFamily="34" charset="0"/>
              </a:rPr>
              <a:t>cập</a:t>
            </a:r>
            <a:r>
              <a:rPr lang="en-GB" sz="2400" i="0" dirty="0">
                <a:effectLst/>
                <a:latin typeface="Arial" panose="020B0604020202020204" pitchFamily="34" charset="0"/>
                <a:cs typeface="Arial" panose="020B0604020202020204" pitchFamily="34" charset="0"/>
              </a:rPr>
              <a:t> </a:t>
            </a:r>
            <a:r>
              <a:rPr lang="en-GB" sz="2400" i="0" dirty="0" err="1">
                <a:effectLst/>
                <a:latin typeface="Arial" panose="020B0604020202020204" pitchFamily="34" charset="0"/>
                <a:cs typeface="Arial" panose="020B0604020202020204" pitchFamily="34" charset="0"/>
              </a:rPr>
              <a:t>nhật</a:t>
            </a:r>
            <a:r>
              <a:rPr lang="en-GB" sz="2400" i="0" dirty="0">
                <a:effectLst/>
                <a:latin typeface="Arial" panose="020B0604020202020204" pitchFamily="34" charset="0"/>
                <a:cs typeface="Arial" panose="020B0604020202020204" pitchFamily="34" charset="0"/>
              </a:rPr>
              <a:t>.</a:t>
            </a:r>
          </a:p>
          <a:p>
            <a:pPr marL="0" indent="0">
              <a:lnSpc>
                <a:spcPct val="150000"/>
              </a:lnSpc>
              <a:buNone/>
            </a:pPr>
            <a:endParaRPr lang="vi-VN" sz="2400" i="0" dirty="0">
              <a:effectLst/>
              <a:latin typeface="Arial" panose="020B0604020202020204" pitchFamily="34" charset="0"/>
              <a:cs typeface="Arial" panose="020B0604020202020204" pitchFamily="34" charset="0"/>
            </a:endParaRPr>
          </a:p>
          <a:p>
            <a:pPr marL="0" indent="0">
              <a:lnSpc>
                <a:spcPct val="150000"/>
              </a:lnSpc>
              <a:buNone/>
            </a:pPr>
            <a:endParaRPr lang="vi-VN" sz="1100" b="0" i="0" dirty="0">
              <a:solidFill>
                <a:srgbClr val="737373"/>
              </a:solidFill>
              <a:effectLst/>
              <a:latin typeface="Arial" panose="020B0604020202020204" pitchFamily="34" charset="0"/>
              <a:cs typeface="Arial" panose="020B0604020202020204" pitchFamily="34" charset="0"/>
            </a:endParaRPr>
          </a:p>
          <a:p>
            <a:pPr marL="0" indent="0">
              <a:lnSpc>
                <a:spcPct val="150000"/>
              </a:lnSpc>
              <a:buNone/>
            </a:pPr>
            <a:endParaRPr lang="en-US" sz="1600" b="0" i="0" dirty="0">
              <a:solidFill>
                <a:srgbClr val="737373"/>
              </a:solidFill>
              <a:effectLst/>
              <a:latin typeface="Arial" panose="020B0604020202020204" pitchFamily="34" charset="0"/>
              <a:cs typeface="Arial" panose="020B0604020202020204" pitchFamily="34" charset="0"/>
            </a:endParaRPr>
          </a:p>
          <a:p>
            <a:pPr marL="0" indent="0">
              <a:lnSpc>
                <a:spcPct val="150000"/>
              </a:lnSpc>
              <a:buNone/>
            </a:pPr>
            <a:endParaRPr 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0389618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5E27C7C-4B68-4BBC-BF36-8959D8493E4A}"/>
              </a:ext>
            </a:extLst>
          </p:cNvPr>
          <p:cNvSpPr>
            <a:spLocks noGrp="1"/>
          </p:cNvSpPr>
          <p:nvPr>
            <p:ph type="title"/>
          </p:nvPr>
        </p:nvSpPr>
        <p:spPr/>
        <p:txBody>
          <a:bodyPr>
            <a:normAutofit/>
          </a:bodyPr>
          <a:lstStyle/>
          <a:p>
            <a:r>
              <a:rPr lang="en-US" sz="4900" b="1" dirty="0" err="1">
                <a:latin typeface="Arial" panose="020B0604020202020204" pitchFamily="34" charset="0"/>
                <a:cs typeface="Arial" panose="020B0604020202020204" pitchFamily="34" charset="0"/>
              </a:rPr>
              <a:t>Giới</a:t>
            </a:r>
            <a:r>
              <a:rPr lang="en-US" sz="4900" b="1" dirty="0">
                <a:latin typeface="Arial" panose="020B0604020202020204" pitchFamily="34" charset="0"/>
                <a:cs typeface="Arial" panose="020B0604020202020204" pitchFamily="34" charset="0"/>
              </a:rPr>
              <a:t> </a:t>
            </a:r>
            <a:r>
              <a:rPr lang="en-US" sz="4900" b="1" dirty="0" err="1">
                <a:latin typeface="Arial" panose="020B0604020202020204" pitchFamily="34" charset="0"/>
                <a:cs typeface="Arial" panose="020B0604020202020204" pitchFamily="34" charset="0"/>
              </a:rPr>
              <a:t>thiệu</a:t>
            </a:r>
            <a:r>
              <a:rPr lang="en-US" sz="4900" b="1" dirty="0">
                <a:latin typeface="Arial" panose="020B0604020202020204" pitchFamily="34" charset="0"/>
                <a:cs typeface="Arial" panose="020B0604020202020204" pitchFamily="34" charset="0"/>
              </a:rPr>
              <a:t> </a:t>
            </a:r>
            <a:r>
              <a:rPr lang="en-US" sz="4900" b="1" dirty="0" err="1">
                <a:latin typeface="Arial" panose="020B0604020202020204" pitchFamily="34" charset="0"/>
                <a:cs typeface="Arial" panose="020B0604020202020204" pitchFamily="34" charset="0"/>
              </a:rPr>
              <a:t>về</a:t>
            </a:r>
            <a:r>
              <a:rPr lang="en-US" sz="4900" b="1" dirty="0">
                <a:latin typeface="Arial" panose="020B0604020202020204" pitchFamily="34" charset="0"/>
                <a:cs typeface="Arial" panose="020B0604020202020204" pitchFamily="34" charset="0"/>
              </a:rPr>
              <a:t> Entity Framework</a:t>
            </a:r>
          </a:p>
        </p:txBody>
      </p:sp>
      <p:sp>
        <p:nvSpPr>
          <p:cNvPr id="7" name="Slide Number Placeholder 5">
            <a:extLst>
              <a:ext uri="{FF2B5EF4-FFF2-40B4-BE49-F238E27FC236}">
                <a16:creationId xmlns:a16="http://schemas.microsoft.com/office/drawing/2014/main" id="{4ECDE54D-4BD2-4764-A36A-8487DB61E7A6}"/>
              </a:ext>
            </a:extLst>
          </p:cNvPr>
          <p:cNvSpPr>
            <a:spLocks noGrp="1"/>
          </p:cNvSpPr>
          <p:nvPr>
            <p:ph type="sldNum" sz="quarter" idx="12"/>
          </p:nvPr>
        </p:nvSpPr>
        <p:spPr>
          <a:xfrm>
            <a:off x="8610600" y="6356350"/>
            <a:ext cx="2743200" cy="365125"/>
          </a:xfrm>
        </p:spPr>
        <p:txBody>
          <a:bodyPr/>
          <a:lstStyle/>
          <a:p>
            <a:fld id="{D8DA9DAA-006C-4F4B-980E-E3DF019B24E2}" type="slidenum">
              <a:rPr lang="en-US" b="1" cap="all" spc="100" smtClean="0">
                <a:solidFill>
                  <a:schemeClr val="accent2"/>
                </a:solidFill>
                <a:latin typeface="Arial" panose="020B0604020202020204" pitchFamily="34" charset="0"/>
                <a:cs typeface="Arial" panose="020B0604020202020204" pitchFamily="34" charset="0"/>
              </a:rPr>
              <a:t>72</a:t>
            </a:fld>
            <a:endParaRPr lang="en-US" b="1" cap="all" spc="100" dirty="0">
              <a:solidFill>
                <a:schemeClr val="accent2"/>
              </a:solidFill>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786530E8-D960-49B6-BBF8-5679A76DA0B4}"/>
              </a:ext>
            </a:extLst>
          </p:cNvPr>
          <p:cNvSpPr>
            <a:spLocks noGrp="1"/>
          </p:cNvSpPr>
          <p:nvPr>
            <p:ph idx="1"/>
          </p:nvPr>
        </p:nvSpPr>
        <p:spPr/>
        <p:txBody>
          <a:bodyPr>
            <a:normAutofit/>
          </a:bodyPr>
          <a:lstStyle/>
          <a:p>
            <a:pPr>
              <a:lnSpc>
                <a:spcPct val="150000"/>
              </a:lnSpc>
              <a:buFont typeface="Wingdings" panose="05000000000000000000" pitchFamily="2" charset="2"/>
              <a:buChar char="v"/>
            </a:pPr>
            <a:r>
              <a:rPr lang="en-US" sz="2400" b="1" i="0" dirty="0" err="1">
                <a:effectLst/>
                <a:latin typeface="Arial" panose="020B0604020202020204" pitchFamily="34" charset="0"/>
                <a:cs typeface="Arial" panose="020B0604020202020204" pitchFamily="34" charset="0"/>
              </a:rPr>
              <a:t>Các</a:t>
            </a:r>
            <a:r>
              <a:rPr lang="en-US" sz="2400" b="1" i="0" dirty="0">
                <a:effectLst/>
                <a:latin typeface="Arial" panose="020B0604020202020204" pitchFamily="34" charset="0"/>
                <a:cs typeface="Arial" panose="020B0604020202020204" pitchFamily="34" charset="0"/>
              </a:rPr>
              <a:t> </a:t>
            </a:r>
            <a:r>
              <a:rPr lang="en-US" sz="2400" b="1" i="0" dirty="0" err="1">
                <a:effectLst/>
                <a:latin typeface="Arial" panose="020B0604020202020204" pitchFamily="34" charset="0"/>
                <a:cs typeface="Arial" panose="020B0604020202020204" pitchFamily="34" charset="0"/>
              </a:rPr>
              <a:t>tình</a:t>
            </a:r>
            <a:r>
              <a:rPr lang="en-US" sz="2400" b="1" i="0" dirty="0">
                <a:effectLst/>
                <a:latin typeface="Arial" panose="020B0604020202020204" pitchFamily="34" charset="0"/>
                <a:cs typeface="Arial" panose="020B0604020202020204" pitchFamily="34" charset="0"/>
              </a:rPr>
              <a:t> </a:t>
            </a:r>
            <a:r>
              <a:rPr lang="en-US" sz="2400" b="1" i="0" dirty="0" err="1">
                <a:effectLst/>
                <a:latin typeface="Arial" panose="020B0604020202020204" pitchFamily="34" charset="0"/>
                <a:cs typeface="Arial" panose="020B0604020202020204" pitchFamily="34" charset="0"/>
              </a:rPr>
              <a:t>huống</a:t>
            </a:r>
            <a:r>
              <a:rPr lang="en-US" sz="2400" b="1" i="0" dirty="0">
                <a:effectLst/>
                <a:latin typeface="Arial" panose="020B0604020202020204" pitchFamily="34" charset="0"/>
                <a:cs typeface="Arial" panose="020B0604020202020204" pitchFamily="34" charset="0"/>
              </a:rPr>
              <a:t> </a:t>
            </a:r>
            <a:r>
              <a:rPr lang="en-US" sz="2400" b="1" i="0" dirty="0" err="1">
                <a:effectLst/>
                <a:latin typeface="Arial" panose="020B0604020202020204" pitchFamily="34" charset="0"/>
                <a:cs typeface="Arial" panose="020B0604020202020204" pitchFamily="34" charset="0"/>
              </a:rPr>
              <a:t>dùng</a:t>
            </a:r>
            <a:r>
              <a:rPr lang="en-US" sz="2400" b="1" i="0" dirty="0">
                <a:effectLst/>
                <a:latin typeface="Arial" panose="020B0604020202020204" pitchFamily="34" charset="0"/>
                <a:cs typeface="Arial" panose="020B0604020202020204" pitchFamily="34" charset="0"/>
              </a:rPr>
              <a:t> Entity framework:</a:t>
            </a:r>
          </a:p>
          <a:p>
            <a:pPr marL="0" indent="0">
              <a:lnSpc>
                <a:spcPct val="150000"/>
              </a:lnSpc>
              <a:buNone/>
            </a:pPr>
            <a:r>
              <a:rPr lang="en-US" sz="2400" dirty="0">
                <a:latin typeface="Arial" panose="020B0604020202020204" pitchFamily="34" charset="0"/>
                <a:cs typeface="Arial" panose="020B0604020202020204" pitchFamily="34" charset="0"/>
              </a:rPr>
              <a:t>	-	</a:t>
            </a:r>
            <a:r>
              <a:rPr lang="vi-VN" sz="2400" b="1" i="0" dirty="0">
                <a:solidFill>
                  <a:srgbClr val="131313"/>
                </a:solidFill>
                <a:effectLst/>
                <a:latin typeface="Arial" panose="020B0604020202020204" pitchFamily="34" charset="0"/>
                <a:cs typeface="Arial" panose="020B0604020202020204" pitchFamily="34" charset="0"/>
              </a:rPr>
              <a:t>Database First: </a:t>
            </a:r>
            <a:r>
              <a:rPr lang="vi-VN" sz="2400" b="0" i="0" dirty="0">
                <a:solidFill>
                  <a:srgbClr val="131313"/>
                </a:solidFill>
                <a:effectLst/>
                <a:latin typeface="Arial" panose="020B0604020202020204" pitchFamily="34" charset="0"/>
                <a:cs typeface="Arial" panose="020B0604020202020204" pitchFamily="34" charset="0"/>
              </a:rPr>
              <a:t>Nếu bạn đã có một CSDL hoặc muốn thiết kế CSDL trước khi làm các phần khác của ứng dụng.</a:t>
            </a:r>
            <a:r>
              <a:rPr lang="vi-VN" sz="2400" dirty="0">
                <a:latin typeface="Arial" panose="020B0604020202020204" pitchFamily="34" charset="0"/>
                <a:cs typeface="Arial" panose="020B0604020202020204" pitchFamily="34" charset="0"/>
              </a:rPr>
              <a:t> Entity Data Model có thể cập nhật bất cứ khi nào CSDL schema thay đổi. Phương pháp tiếp cận cũng hỗ trợ stored procedure, view, … </a:t>
            </a:r>
            <a:endParaRPr lang="en-US" sz="2400" b="0" i="0" dirty="0">
              <a:solidFill>
                <a:srgbClr val="131313"/>
              </a:solidFill>
              <a:effectLst/>
              <a:latin typeface="Arial" panose="020B0604020202020204" pitchFamily="34" charset="0"/>
              <a:cs typeface="Arial" panose="020B0604020202020204" pitchFamily="34" charset="0"/>
            </a:endParaRPr>
          </a:p>
          <a:p>
            <a:pPr marL="0" indent="0">
              <a:lnSpc>
                <a:spcPct val="150000"/>
              </a:lnSpc>
              <a:buNone/>
            </a:pPr>
            <a:endParaRPr lang="vi-VN" sz="2400" b="0" i="0" dirty="0">
              <a:solidFill>
                <a:srgbClr val="131313"/>
              </a:solidFill>
              <a:effectLst/>
              <a:latin typeface="Arial" panose="020B0604020202020204" pitchFamily="34" charset="0"/>
              <a:cs typeface="Arial" panose="020B0604020202020204" pitchFamily="34" charset="0"/>
            </a:endParaRPr>
          </a:p>
          <a:p>
            <a:pPr marL="0" indent="0">
              <a:lnSpc>
                <a:spcPct val="150000"/>
              </a:lnSpc>
              <a:buNone/>
            </a:pPr>
            <a:endParaRPr lang="vi-VN" sz="2400" i="0" dirty="0">
              <a:effectLst/>
              <a:latin typeface="Arial" panose="020B0604020202020204" pitchFamily="34" charset="0"/>
              <a:cs typeface="Arial" panose="020B0604020202020204" pitchFamily="34" charset="0"/>
            </a:endParaRPr>
          </a:p>
          <a:p>
            <a:pPr marL="0" indent="0">
              <a:lnSpc>
                <a:spcPct val="150000"/>
              </a:lnSpc>
              <a:buNone/>
            </a:pPr>
            <a:endParaRPr lang="vi-VN" sz="1100" b="0" i="0" dirty="0">
              <a:solidFill>
                <a:srgbClr val="737373"/>
              </a:solidFill>
              <a:effectLst/>
              <a:latin typeface="Arial" panose="020B0604020202020204" pitchFamily="34" charset="0"/>
              <a:cs typeface="Arial" panose="020B0604020202020204" pitchFamily="34" charset="0"/>
            </a:endParaRPr>
          </a:p>
          <a:p>
            <a:pPr marL="0" indent="0">
              <a:lnSpc>
                <a:spcPct val="150000"/>
              </a:lnSpc>
              <a:buNone/>
            </a:pPr>
            <a:endParaRPr lang="en-US" sz="1600" b="0" i="0" dirty="0">
              <a:solidFill>
                <a:srgbClr val="737373"/>
              </a:solidFill>
              <a:effectLst/>
              <a:latin typeface="Arial" panose="020B0604020202020204" pitchFamily="34" charset="0"/>
              <a:cs typeface="Arial" panose="020B0604020202020204" pitchFamily="34" charset="0"/>
            </a:endParaRPr>
          </a:p>
          <a:p>
            <a:pPr marL="0" indent="0">
              <a:lnSpc>
                <a:spcPct val="150000"/>
              </a:lnSpc>
              <a:buNone/>
            </a:pPr>
            <a:endParaRPr lang="en-US" sz="24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4A0B9CB5-9F2A-41A3-A00C-489963A8E39D}"/>
              </a:ext>
            </a:extLst>
          </p:cNvPr>
          <p:cNvPicPr>
            <a:picLocks noChangeAspect="1"/>
          </p:cNvPicPr>
          <p:nvPr/>
        </p:nvPicPr>
        <p:blipFill>
          <a:blip r:embed="rId2"/>
          <a:stretch>
            <a:fillRect/>
          </a:stretch>
        </p:blipFill>
        <p:spPr>
          <a:xfrm>
            <a:off x="2749694" y="4884161"/>
            <a:ext cx="6996403" cy="1472189"/>
          </a:xfrm>
          <a:prstGeom prst="rect">
            <a:avLst/>
          </a:prstGeom>
        </p:spPr>
      </p:pic>
    </p:spTree>
    <p:extLst>
      <p:ext uri="{BB962C8B-B14F-4D97-AF65-F5344CB8AC3E}">
        <p14:creationId xmlns:p14="http://schemas.microsoft.com/office/powerpoint/2010/main" val="140251786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5E27C7C-4B68-4BBC-BF36-8959D8493E4A}"/>
              </a:ext>
            </a:extLst>
          </p:cNvPr>
          <p:cNvSpPr>
            <a:spLocks noGrp="1"/>
          </p:cNvSpPr>
          <p:nvPr>
            <p:ph type="title"/>
          </p:nvPr>
        </p:nvSpPr>
        <p:spPr/>
        <p:txBody>
          <a:bodyPr>
            <a:normAutofit/>
          </a:bodyPr>
          <a:lstStyle/>
          <a:p>
            <a:r>
              <a:rPr lang="en-US" sz="4900" b="1" dirty="0" err="1">
                <a:latin typeface="Arial" panose="020B0604020202020204" pitchFamily="34" charset="0"/>
                <a:cs typeface="Arial" panose="020B0604020202020204" pitchFamily="34" charset="0"/>
              </a:rPr>
              <a:t>Giới</a:t>
            </a:r>
            <a:r>
              <a:rPr lang="en-US" sz="4900" b="1" dirty="0">
                <a:latin typeface="Arial" panose="020B0604020202020204" pitchFamily="34" charset="0"/>
                <a:cs typeface="Arial" panose="020B0604020202020204" pitchFamily="34" charset="0"/>
              </a:rPr>
              <a:t> </a:t>
            </a:r>
            <a:r>
              <a:rPr lang="en-US" sz="4900" b="1" dirty="0" err="1">
                <a:latin typeface="Arial" panose="020B0604020202020204" pitchFamily="34" charset="0"/>
                <a:cs typeface="Arial" panose="020B0604020202020204" pitchFamily="34" charset="0"/>
              </a:rPr>
              <a:t>thiệu</a:t>
            </a:r>
            <a:r>
              <a:rPr lang="en-US" sz="4900" b="1" dirty="0">
                <a:latin typeface="Arial" panose="020B0604020202020204" pitchFamily="34" charset="0"/>
                <a:cs typeface="Arial" panose="020B0604020202020204" pitchFamily="34" charset="0"/>
              </a:rPr>
              <a:t> </a:t>
            </a:r>
            <a:r>
              <a:rPr lang="en-US" sz="4900" b="1" dirty="0" err="1">
                <a:latin typeface="Arial" panose="020B0604020202020204" pitchFamily="34" charset="0"/>
                <a:cs typeface="Arial" panose="020B0604020202020204" pitchFamily="34" charset="0"/>
              </a:rPr>
              <a:t>về</a:t>
            </a:r>
            <a:r>
              <a:rPr lang="en-US" sz="4900" b="1" dirty="0">
                <a:latin typeface="Arial" panose="020B0604020202020204" pitchFamily="34" charset="0"/>
                <a:cs typeface="Arial" panose="020B0604020202020204" pitchFamily="34" charset="0"/>
              </a:rPr>
              <a:t> Entity Framework</a:t>
            </a:r>
          </a:p>
        </p:txBody>
      </p:sp>
      <p:sp>
        <p:nvSpPr>
          <p:cNvPr id="7" name="Slide Number Placeholder 5">
            <a:extLst>
              <a:ext uri="{FF2B5EF4-FFF2-40B4-BE49-F238E27FC236}">
                <a16:creationId xmlns:a16="http://schemas.microsoft.com/office/drawing/2014/main" id="{4ECDE54D-4BD2-4764-A36A-8487DB61E7A6}"/>
              </a:ext>
            </a:extLst>
          </p:cNvPr>
          <p:cNvSpPr>
            <a:spLocks noGrp="1"/>
          </p:cNvSpPr>
          <p:nvPr>
            <p:ph type="sldNum" sz="quarter" idx="12"/>
          </p:nvPr>
        </p:nvSpPr>
        <p:spPr>
          <a:xfrm>
            <a:off x="8610600" y="6356350"/>
            <a:ext cx="2743200" cy="365125"/>
          </a:xfrm>
        </p:spPr>
        <p:txBody>
          <a:bodyPr/>
          <a:lstStyle/>
          <a:p>
            <a:fld id="{D8DA9DAA-006C-4F4B-980E-E3DF019B24E2}" type="slidenum">
              <a:rPr lang="en-US" b="1" cap="all" spc="100" smtClean="0">
                <a:solidFill>
                  <a:schemeClr val="accent2"/>
                </a:solidFill>
                <a:latin typeface="Arial" panose="020B0604020202020204" pitchFamily="34" charset="0"/>
                <a:cs typeface="Arial" panose="020B0604020202020204" pitchFamily="34" charset="0"/>
              </a:rPr>
              <a:t>73</a:t>
            </a:fld>
            <a:endParaRPr lang="en-US" b="1" cap="all" spc="100" dirty="0">
              <a:solidFill>
                <a:schemeClr val="accent2"/>
              </a:solidFill>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786530E8-D960-49B6-BBF8-5679A76DA0B4}"/>
              </a:ext>
            </a:extLst>
          </p:cNvPr>
          <p:cNvSpPr>
            <a:spLocks noGrp="1"/>
          </p:cNvSpPr>
          <p:nvPr>
            <p:ph idx="1"/>
          </p:nvPr>
        </p:nvSpPr>
        <p:spPr/>
        <p:txBody>
          <a:bodyPr>
            <a:normAutofit/>
          </a:bodyPr>
          <a:lstStyle/>
          <a:p>
            <a:pPr marL="0" indent="0">
              <a:lnSpc>
                <a:spcPct val="150000"/>
              </a:lnSpc>
              <a:buNone/>
            </a:pPr>
            <a:r>
              <a:rPr lang="en-US" sz="2400" dirty="0">
                <a:solidFill>
                  <a:srgbClr val="131313"/>
                </a:solidFill>
                <a:latin typeface="Arial" panose="020B0604020202020204" pitchFamily="34" charset="0"/>
                <a:cs typeface="Arial" panose="020B0604020202020204" pitchFamily="34" charset="0"/>
              </a:rPr>
              <a:t>	-	</a:t>
            </a:r>
            <a:r>
              <a:rPr lang="en-GB" sz="2400" b="1" i="0" dirty="0">
                <a:solidFill>
                  <a:srgbClr val="131313"/>
                </a:solidFill>
                <a:effectLst/>
                <a:latin typeface="Arial" panose="020B0604020202020204" pitchFamily="34" charset="0"/>
                <a:cs typeface="Arial" panose="020B0604020202020204" pitchFamily="34" charset="0"/>
              </a:rPr>
              <a:t>Code First: </a:t>
            </a:r>
            <a:r>
              <a:rPr lang="en-GB" sz="2400" b="0" i="0" dirty="0">
                <a:solidFill>
                  <a:srgbClr val="131313"/>
                </a:solidFill>
                <a:effectLst/>
                <a:latin typeface="Arial" panose="020B0604020202020204" pitchFamily="34" charset="0"/>
                <a:cs typeface="Arial" panose="020B0604020202020204" pitchFamily="34" charset="0"/>
              </a:rPr>
              <a:t>Khi </a:t>
            </a:r>
            <a:r>
              <a:rPr lang="en-GB" sz="2400" b="0" i="0" dirty="0" err="1">
                <a:solidFill>
                  <a:srgbClr val="131313"/>
                </a:solidFill>
                <a:effectLst/>
                <a:latin typeface="Arial" panose="020B0604020202020204" pitchFamily="34" charset="0"/>
                <a:cs typeface="Arial" panose="020B0604020202020204" pitchFamily="34" charset="0"/>
              </a:rPr>
              <a:t>bạn</a:t>
            </a:r>
            <a:r>
              <a:rPr lang="en-GB" sz="2400" b="0" i="0" dirty="0">
                <a:solidFill>
                  <a:srgbClr val="131313"/>
                </a:solidFill>
                <a:effectLst/>
                <a:latin typeface="Arial" panose="020B0604020202020204" pitchFamily="34" charset="0"/>
                <a:cs typeface="Arial" panose="020B0604020202020204" pitchFamily="34" charset="0"/>
              </a:rPr>
              <a:t> </a:t>
            </a:r>
            <a:r>
              <a:rPr lang="en-GB" sz="2400" b="0" i="0" dirty="0" err="1">
                <a:solidFill>
                  <a:srgbClr val="131313"/>
                </a:solidFill>
                <a:effectLst/>
                <a:latin typeface="Arial" panose="020B0604020202020204" pitchFamily="34" charset="0"/>
                <a:cs typeface="Arial" panose="020B0604020202020204" pitchFamily="34" charset="0"/>
              </a:rPr>
              <a:t>muốn</a:t>
            </a:r>
            <a:r>
              <a:rPr lang="en-GB" sz="2400" b="0" i="0" dirty="0">
                <a:solidFill>
                  <a:srgbClr val="131313"/>
                </a:solidFill>
                <a:effectLst/>
                <a:latin typeface="Arial" panose="020B0604020202020204" pitchFamily="34" charset="0"/>
                <a:cs typeface="Arial" panose="020B0604020202020204" pitchFamily="34" charset="0"/>
              </a:rPr>
              <a:t> </a:t>
            </a:r>
            <a:r>
              <a:rPr lang="en-GB" sz="2400" b="0" i="0" dirty="0" err="1">
                <a:solidFill>
                  <a:srgbClr val="131313"/>
                </a:solidFill>
                <a:effectLst/>
                <a:latin typeface="Arial" panose="020B0604020202020204" pitchFamily="34" charset="0"/>
                <a:cs typeface="Arial" panose="020B0604020202020204" pitchFamily="34" charset="0"/>
              </a:rPr>
              <a:t>tập</a:t>
            </a:r>
            <a:r>
              <a:rPr lang="en-GB" sz="2400" b="0" i="0" dirty="0">
                <a:solidFill>
                  <a:srgbClr val="131313"/>
                </a:solidFill>
                <a:effectLst/>
                <a:latin typeface="Arial" panose="020B0604020202020204" pitchFamily="34" charset="0"/>
                <a:cs typeface="Arial" panose="020B0604020202020204" pitchFamily="34" charset="0"/>
              </a:rPr>
              <a:t> </a:t>
            </a:r>
            <a:r>
              <a:rPr lang="en-GB" sz="2400" b="0" i="0" dirty="0" err="1">
                <a:solidFill>
                  <a:srgbClr val="131313"/>
                </a:solidFill>
                <a:effectLst/>
                <a:latin typeface="Arial" panose="020B0604020202020204" pitchFamily="34" charset="0"/>
                <a:cs typeface="Arial" panose="020B0604020202020204" pitchFamily="34" charset="0"/>
              </a:rPr>
              <a:t>trung</a:t>
            </a:r>
            <a:r>
              <a:rPr lang="en-GB" sz="2400" b="0" i="0" dirty="0">
                <a:solidFill>
                  <a:srgbClr val="131313"/>
                </a:solidFill>
                <a:effectLst/>
                <a:latin typeface="Arial" panose="020B0604020202020204" pitchFamily="34" charset="0"/>
                <a:cs typeface="Arial" panose="020B0604020202020204" pitchFamily="34" charset="0"/>
              </a:rPr>
              <a:t> </a:t>
            </a:r>
            <a:r>
              <a:rPr lang="en-GB" sz="2400" b="0" i="0" dirty="0" err="1">
                <a:solidFill>
                  <a:srgbClr val="131313"/>
                </a:solidFill>
                <a:effectLst/>
                <a:latin typeface="Arial" panose="020B0604020202020204" pitchFamily="34" charset="0"/>
                <a:cs typeface="Arial" panose="020B0604020202020204" pitchFamily="34" charset="0"/>
              </a:rPr>
              <a:t>vào</a:t>
            </a:r>
            <a:r>
              <a:rPr lang="en-GB" sz="2400" b="0" i="0" dirty="0">
                <a:solidFill>
                  <a:srgbClr val="131313"/>
                </a:solidFill>
                <a:effectLst/>
                <a:latin typeface="Arial" panose="020B0604020202020204" pitchFamily="34" charset="0"/>
                <a:cs typeface="Arial" panose="020B0604020202020204" pitchFamily="34" charset="0"/>
              </a:rPr>
              <a:t> </a:t>
            </a:r>
            <a:r>
              <a:rPr lang="en-GB" sz="2400" b="0" i="0" dirty="0" err="1">
                <a:solidFill>
                  <a:srgbClr val="131313"/>
                </a:solidFill>
                <a:effectLst/>
                <a:latin typeface="Arial" panose="020B0604020202020204" pitchFamily="34" charset="0"/>
                <a:cs typeface="Arial" panose="020B0604020202020204" pitchFamily="34" charset="0"/>
              </a:rPr>
              <a:t>các</a:t>
            </a:r>
            <a:r>
              <a:rPr lang="en-GB" sz="2400" b="0" i="0" dirty="0">
                <a:solidFill>
                  <a:srgbClr val="131313"/>
                </a:solidFill>
                <a:effectLst/>
                <a:latin typeface="Arial" panose="020B0604020202020204" pitchFamily="34" charset="0"/>
                <a:cs typeface="Arial" panose="020B0604020202020204" pitchFamily="34" charset="0"/>
              </a:rPr>
              <a:t> domain class </a:t>
            </a:r>
            <a:r>
              <a:rPr lang="en-GB" sz="2400" b="0" i="0" dirty="0" err="1">
                <a:solidFill>
                  <a:srgbClr val="131313"/>
                </a:solidFill>
                <a:effectLst/>
                <a:latin typeface="Arial" panose="020B0604020202020204" pitchFamily="34" charset="0"/>
                <a:cs typeface="Arial" panose="020B0604020202020204" pitchFamily="34" charset="0"/>
              </a:rPr>
              <a:t>rồi</a:t>
            </a:r>
            <a:r>
              <a:rPr lang="en-GB" sz="2400" b="0" i="0" dirty="0">
                <a:solidFill>
                  <a:srgbClr val="131313"/>
                </a:solidFill>
                <a:effectLst/>
                <a:latin typeface="Arial" panose="020B0604020202020204" pitchFamily="34" charset="0"/>
                <a:cs typeface="Arial" panose="020B0604020202020204" pitchFamily="34" charset="0"/>
              </a:rPr>
              <a:t>  </a:t>
            </a:r>
            <a:r>
              <a:rPr lang="en-GB" sz="2400" b="0" i="0" dirty="0" err="1">
                <a:solidFill>
                  <a:srgbClr val="131313"/>
                </a:solidFill>
                <a:effectLst/>
                <a:latin typeface="Arial" panose="020B0604020202020204" pitchFamily="34" charset="0"/>
                <a:cs typeface="Arial" panose="020B0604020202020204" pitchFamily="34" charset="0"/>
              </a:rPr>
              <a:t>mới</a:t>
            </a:r>
            <a:r>
              <a:rPr lang="en-GB" sz="2400" b="0" i="0" dirty="0">
                <a:solidFill>
                  <a:srgbClr val="131313"/>
                </a:solidFill>
                <a:effectLst/>
                <a:latin typeface="Arial" panose="020B0604020202020204" pitchFamily="34" charset="0"/>
                <a:cs typeface="Arial" panose="020B0604020202020204" pitchFamily="34" charset="0"/>
              </a:rPr>
              <a:t> </a:t>
            </a:r>
            <a:r>
              <a:rPr lang="en-GB" sz="2400" b="0" i="0" dirty="0" err="1">
                <a:solidFill>
                  <a:srgbClr val="131313"/>
                </a:solidFill>
                <a:effectLst/>
                <a:latin typeface="Arial" panose="020B0604020202020204" pitchFamily="34" charset="0"/>
                <a:cs typeface="Arial" panose="020B0604020202020204" pitchFamily="34" charset="0"/>
              </a:rPr>
              <a:t>tạo</a:t>
            </a:r>
            <a:r>
              <a:rPr lang="en-GB" sz="2400" b="0" i="0" dirty="0">
                <a:solidFill>
                  <a:srgbClr val="131313"/>
                </a:solidFill>
                <a:effectLst/>
                <a:latin typeface="Arial" panose="020B0604020202020204" pitchFamily="34" charset="0"/>
                <a:cs typeface="Arial" panose="020B0604020202020204" pitchFamily="34" charset="0"/>
              </a:rPr>
              <a:t> CSDL </a:t>
            </a:r>
            <a:r>
              <a:rPr lang="en-GB" sz="2400" b="0" i="0" dirty="0" err="1">
                <a:solidFill>
                  <a:srgbClr val="131313"/>
                </a:solidFill>
                <a:effectLst/>
                <a:latin typeface="Arial" panose="020B0604020202020204" pitchFamily="34" charset="0"/>
                <a:cs typeface="Arial" panose="020B0604020202020204" pitchFamily="34" charset="0"/>
              </a:rPr>
              <a:t>từ</a:t>
            </a:r>
            <a:r>
              <a:rPr lang="en-GB" sz="2400" b="0" i="0" dirty="0">
                <a:solidFill>
                  <a:srgbClr val="131313"/>
                </a:solidFill>
                <a:effectLst/>
                <a:latin typeface="Arial" panose="020B0604020202020204" pitchFamily="34" charset="0"/>
                <a:cs typeface="Arial" panose="020B0604020202020204" pitchFamily="34" charset="0"/>
              </a:rPr>
              <a:t> </a:t>
            </a:r>
            <a:r>
              <a:rPr lang="en-GB" sz="2400" b="0" i="0" dirty="0" err="1">
                <a:solidFill>
                  <a:srgbClr val="131313"/>
                </a:solidFill>
                <a:effectLst/>
                <a:latin typeface="Arial" panose="020B0604020202020204" pitchFamily="34" charset="0"/>
                <a:cs typeface="Arial" panose="020B0604020202020204" pitchFamily="34" charset="0"/>
              </a:rPr>
              <a:t>các</a:t>
            </a:r>
            <a:r>
              <a:rPr lang="en-GB" sz="2400" b="0" i="0" dirty="0">
                <a:solidFill>
                  <a:srgbClr val="131313"/>
                </a:solidFill>
                <a:effectLst/>
                <a:latin typeface="Arial" panose="020B0604020202020204" pitchFamily="34" charset="0"/>
                <a:cs typeface="Arial" panose="020B0604020202020204" pitchFamily="34" charset="0"/>
              </a:rPr>
              <a:t> domain class </a:t>
            </a:r>
            <a:r>
              <a:rPr lang="en-GB" sz="2400" b="0" i="0" dirty="0" err="1">
                <a:solidFill>
                  <a:srgbClr val="131313"/>
                </a:solidFill>
                <a:effectLst/>
                <a:latin typeface="Arial" panose="020B0604020202020204" pitchFamily="34" charset="0"/>
                <a:cs typeface="Arial" panose="020B0604020202020204" pitchFamily="34" charset="0"/>
              </a:rPr>
              <a:t>đó</a:t>
            </a:r>
            <a:r>
              <a:rPr lang="en-GB" sz="2400" b="0" i="0" dirty="0">
                <a:solidFill>
                  <a:srgbClr val="131313"/>
                </a:solidFill>
                <a:effectLst/>
                <a:latin typeface="Arial" panose="020B0604020202020204" pitchFamily="34" charset="0"/>
                <a:cs typeface="Arial" panose="020B0604020202020204" pitchFamily="34" charset="0"/>
              </a:rPr>
              <a:t>.</a:t>
            </a:r>
            <a:r>
              <a:rPr lang="vi-VN" sz="2400" dirty="0">
                <a:latin typeface="Arial" panose="020B0604020202020204" pitchFamily="34" charset="0"/>
                <a:cs typeface="Arial" panose="020B0604020202020204" pitchFamily="34" charset="0"/>
              </a:rPr>
              <a:t> Với phương pháp tiếp cận Code First bạn hoàn toàn tránh làm việc với visual model designer (EDMX). Bạn sẽ viết các lớp POCO của bạn trước sau đó tạo CSDL từ những lớp POCO này. </a:t>
            </a:r>
            <a:endParaRPr lang="en-GB" sz="2400" b="0" i="0" dirty="0">
              <a:solidFill>
                <a:srgbClr val="131313"/>
              </a:solidFill>
              <a:effectLst/>
              <a:latin typeface="Arial" panose="020B0604020202020204" pitchFamily="34" charset="0"/>
              <a:cs typeface="Arial" panose="020B0604020202020204" pitchFamily="34" charset="0"/>
            </a:endParaRPr>
          </a:p>
          <a:p>
            <a:pPr marL="0" indent="0">
              <a:lnSpc>
                <a:spcPct val="150000"/>
              </a:lnSpc>
              <a:buNone/>
            </a:pPr>
            <a:endParaRPr lang="vi-VN" sz="2400" b="0" i="0" dirty="0">
              <a:solidFill>
                <a:srgbClr val="131313"/>
              </a:solidFill>
              <a:effectLst/>
              <a:latin typeface="Arial" panose="020B0604020202020204" pitchFamily="34" charset="0"/>
              <a:cs typeface="Arial" panose="020B0604020202020204" pitchFamily="34" charset="0"/>
            </a:endParaRPr>
          </a:p>
          <a:p>
            <a:pPr marL="0" indent="0">
              <a:lnSpc>
                <a:spcPct val="150000"/>
              </a:lnSpc>
              <a:buNone/>
            </a:pPr>
            <a:endParaRPr lang="vi-VN" sz="2400" i="0" dirty="0">
              <a:effectLst/>
              <a:latin typeface="Arial" panose="020B0604020202020204" pitchFamily="34" charset="0"/>
              <a:cs typeface="Arial" panose="020B0604020202020204" pitchFamily="34" charset="0"/>
            </a:endParaRPr>
          </a:p>
          <a:p>
            <a:pPr marL="0" indent="0">
              <a:lnSpc>
                <a:spcPct val="150000"/>
              </a:lnSpc>
              <a:buNone/>
            </a:pPr>
            <a:endParaRPr lang="vi-VN" sz="1100" b="0" i="0" dirty="0">
              <a:solidFill>
                <a:srgbClr val="737373"/>
              </a:solidFill>
              <a:effectLst/>
              <a:latin typeface="Arial" panose="020B0604020202020204" pitchFamily="34" charset="0"/>
              <a:cs typeface="Arial" panose="020B0604020202020204" pitchFamily="34" charset="0"/>
            </a:endParaRPr>
          </a:p>
          <a:p>
            <a:pPr marL="0" indent="0">
              <a:lnSpc>
                <a:spcPct val="150000"/>
              </a:lnSpc>
              <a:buNone/>
            </a:pPr>
            <a:endParaRPr lang="en-US" sz="1600" b="0" i="0" dirty="0">
              <a:solidFill>
                <a:srgbClr val="737373"/>
              </a:solidFill>
              <a:effectLst/>
              <a:latin typeface="Arial" panose="020B0604020202020204" pitchFamily="34" charset="0"/>
              <a:cs typeface="Arial" panose="020B0604020202020204" pitchFamily="34" charset="0"/>
            </a:endParaRPr>
          </a:p>
          <a:p>
            <a:pPr marL="0" indent="0">
              <a:lnSpc>
                <a:spcPct val="150000"/>
              </a:lnSpc>
              <a:buNone/>
            </a:pPr>
            <a:endParaRPr lang="en-US" sz="24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C9871061-767B-47EC-8B4B-D034D800941A}"/>
              </a:ext>
            </a:extLst>
          </p:cNvPr>
          <p:cNvPicPr>
            <a:picLocks noChangeAspect="1"/>
          </p:cNvPicPr>
          <p:nvPr/>
        </p:nvPicPr>
        <p:blipFill>
          <a:blip r:embed="rId2"/>
          <a:stretch>
            <a:fillRect/>
          </a:stretch>
        </p:blipFill>
        <p:spPr>
          <a:xfrm>
            <a:off x="2537689" y="4673600"/>
            <a:ext cx="7444511" cy="1424926"/>
          </a:xfrm>
          <a:prstGeom prst="rect">
            <a:avLst/>
          </a:prstGeom>
        </p:spPr>
      </p:pic>
    </p:spTree>
    <p:extLst>
      <p:ext uri="{BB962C8B-B14F-4D97-AF65-F5344CB8AC3E}">
        <p14:creationId xmlns:p14="http://schemas.microsoft.com/office/powerpoint/2010/main" val="150025746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5E27C7C-4B68-4BBC-BF36-8959D8493E4A}"/>
              </a:ext>
            </a:extLst>
          </p:cNvPr>
          <p:cNvSpPr>
            <a:spLocks noGrp="1"/>
          </p:cNvSpPr>
          <p:nvPr>
            <p:ph type="title"/>
          </p:nvPr>
        </p:nvSpPr>
        <p:spPr/>
        <p:txBody>
          <a:bodyPr>
            <a:normAutofit/>
          </a:bodyPr>
          <a:lstStyle/>
          <a:p>
            <a:r>
              <a:rPr lang="en-US" sz="4900" b="1" dirty="0" err="1">
                <a:latin typeface="Arial" panose="020B0604020202020204" pitchFamily="34" charset="0"/>
                <a:cs typeface="Arial" panose="020B0604020202020204" pitchFamily="34" charset="0"/>
              </a:rPr>
              <a:t>Giới</a:t>
            </a:r>
            <a:r>
              <a:rPr lang="en-US" sz="4900" b="1" dirty="0">
                <a:latin typeface="Arial" panose="020B0604020202020204" pitchFamily="34" charset="0"/>
                <a:cs typeface="Arial" panose="020B0604020202020204" pitchFamily="34" charset="0"/>
              </a:rPr>
              <a:t> </a:t>
            </a:r>
            <a:r>
              <a:rPr lang="en-US" sz="4900" b="1" dirty="0" err="1">
                <a:latin typeface="Arial" panose="020B0604020202020204" pitchFamily="34" charset="0"/>
                <a:cs typeface="Arial" panose="020B0604020202020204" pitchFamily="34" charset="0"/>
              </a:rPr>
              <a:t>thiệu</a:t>
            </a:r>
            <a:r>
              <a:rPr lang="en-US" sz="4900" b="1" dirty="0">
                <a:latin typeface="Arial" panose="020B0604020202020204" pitchFamily="34" charset="0"/>
                <a:cs typeface="Arial" panose="020B0604020202020204" pitchFamily="34" charset="0"/>
              </a:rPr>
              <a:t> </a:t>
            </a:r>
            <a:r>
              <a:rPr lang="en-US" sz="4900" b="1" dirty="0" err="1">
                <a:latin typeface="Arial" panose="020B0604020202020204" pitchFamily="34" charset="0"/>
                <a:cs typeface="Arial" panose="020B0604020202020204" pitchFamily="34" charset="0"/>
              </a:rPr>
              <a:t>về</a:t>
            </a:r>
            <a:r>
              <a:rPr lang="en-US" sz="4900" b="1" dirty="0">
                <a:latin typeface="Arial" panose="020B0604020202020204" pitchFamily="34" charset="0"/>
                <a:cs typeface="Arial" panose="020B0604020202020204" pitchFamily="34" charset="0"/>
              </a:rPr>
              <a:t> Entity Framework</a:t>
            </a:r>
          </a:p>
        </p:txBody>
      </p:sp>
      <p:sp>
        <p:nvSpPr>
          <p:cNvPr id="7" name="Slide Number Placeholder 5">
            <a:extLst>
              <a:ext uri="{FF2B5EF4-FFF2-40B4-BE49-F238E27FC236}">
                <a16:creationId xmlns:a16="http://schemas.microsoft.com/office/drawing/2014/main" id="{4ECDE54D-4BD2-4764-A36A-8487DB61E7A6}"/>
              </a:ext>
            </a:extLst>
          </p:cNvPr>
          <p:cNvSpPr>
            <a:spLocks noGrp="1"/>
          </p:cNvSpPr>
          <p:nvPr>
            <p:ph type="sldNum" sz="quarter" idx="12"/>
          </p:nvPr>
        </p:nvSpPr>
        <p:spPr>
          <a:xfrm>
            <a:off x="8610600" y="6356350"/>
            <a:ext cx="2743200" cy="365125"/>
          </a:xfrm>
        </p:spPr>
        <p:txBody>
          <a:bodyPr/>
          <a:lstStyle/>
          <a:p>
            <a:fld id="{D8DA9DAA-006C-4F4B-980E-E3DF019B24E2}" type="slidenum">
              <a:rPr lang="en-US" b="1" cap="all" spc="100" smtClean="0">
                <a:solidFill>
                  <a:schemeClr val="accent2"/>
                </a:solidFill>
                <a:latin typeface="Arial" panose="020B0604020202020204" pitchFamily="34" charset="0"/>
                <a:cs typeface="Arial" panose="020B0604020202020204" pitchFamily="34" charset="0"/>
              </a:rPr>
              <a:t>74</a:t>
            </a:fld>
            <a:endParaRPr lang="en-US" b="1" cap="all" spc="100" dirty="0">
              <a:solidFill>
                <a:schemeClr val="accent2"/>
              </a:solidFill>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786530E8-D960-49B6-BBF8-5679A76DA0B4}"/>
              </a:ext>
            </a:extLst>
          </p:cNvPr>
          <p:cNvSpPr>
            <a:spLocks noGrp="1"/>
          </p:cNvSpPr>
          <p:nvPr>
            <p:ph idx="1"/>
          </p:nvPr>
        </p:nvSpPr>
        <p:spPr/>
        <p:txBody>
          <a:bodyPr>
            <a:normAutofit/>
          </a:bodyPr>
          <a:lstStyle/>
          <a:p>
            <a:pPr marL="0" indent="0">
              <a:lnSpc>
                <a:spcPct val="150000"/>
              </a:lnSpc>
              <a:buNone/>
            </a:pPr>
            <a:r>
              <a:rPr lang="en-US" sz="2400" dirty="0">
                <a:solidFill>
                  <a:srgbClr val="131313"/>
                </a:solidFill>
                <a:latin typeface="Arial" panose="020B0604020202020204" pitchFamily="34" charset="0"/>
                <a:cs typeface="Arial" panose="020B0604020202020204" pitchFamily="34" charset="0"/>
              </a:rPr>
              <a:t>	-	</a:t>
            </a:r>
            <a:r>
              <a:rPr lang="en-GB" sz="2400" b="1" i="0" dirty="0">
                <a:solidFill>
                  <a:srgbClr val="131313"/>
                </a:solidFill>
                <a:effectLst/>
                <a:latin typeface="Arial" panose="020B0604020202020204" pitchFamily="34" charset="0"/>
                <a:cs typeface="Arial" panose="020B0604020202020204" pitchFamily="34" charset="0"/>
              </a:rPr>
              <a:t>Model First:</a:t>
            </a:r>
            <a:r>
              <a:rPr lang="en-GB" sz="2400" b="0" i="0" dirty="0">
                <a:solidFill>
                  <a:srgbClr val="131313"/>
                </a:solidFill>
                <a:effectLst/>
                <a:latin typeface="Arial" panose="020B0604020202020204" pitchFamily="34" charset="0"/>
                <a:cs typeface="Arial" panose="020B0604020202020204" pitchFamily="34" charset="0"/>
              </a:rPr>
              <a:t> Khi </a:t>
            </a:r>
            <a:r>
              <a:rPr lang="en-GB" sz="2400" b="0" i="0" dirty="0" err="1">
                <a:solidFill>
                  <a:srgbClr val="131313"/>
                </a:solidFill>
                <a:effectLst/>
                <a:latin typeface="Arial" panose="020B0604020202020204" pitchFamily="34" charset="0"/>
                <a:cs typeface="Arial" panose="020B0604020202020204" pitchFamily="34" charset="0"/>
              </a:rPr>
              <a:t>bạn</a:t>
            </a:r>
            <a:r>
              <a:rPr lang="en-GB" sz="2400" b="0" i="0" dirty="0">
                <a:solidFill>
                  <a:srgbClr val="131313"/>
                </a:solidFill>
                <a:effectLst/>
                <a:latin typeface="Arial" panose="020B0604020202020204" pitchFamily="34" charset="0"/>
                <a:cs typeface="Arial" panose="020B0604020202020204" pitchFamily="34" charset="0"/>
              </a:rPr>
              <a:t> </a:t>
            </a:r>
            <a:r>
              <a:rPr lang="en-GB" sz="2400" b="0" i="0" dirty="0" err="1">
                <a:solidFill>
                  <a:srgbClr val="131313"/>
                </a:solidFill>
                <a:effectLst/>
                <a:latin typeface="Arial" panose="020B0604020202020204" pitchFamily="34" charset="0"/>
                <a:cs typeface="Arial" panose="020B0604020202020204" pitchFamily="34" charset="0"/>
              </a:rPr>
              <a:t>muốn</a:t>
            </a:r>
            <a:r>
              <a:rPr lang="en-GB" sz="2400" b="0" i="0" dirty="0">
                <a:solidFill>
                  <a:srgbClr val="131313"/>
                </a:solidFill>
                <a:effectLst/>
                <a:latin typeface="Arial" panose="020B0604020202020204" pitchFamily="34" charset="0"/>
                <a:cs typeface="Arial" panose="020B0604020202020204" pitchFamily="34" charset="0"/>
              </a:rPr>
              <a:t> </a:t>
            </a:r>
            <a:r>
              <a:rPr lang="en-GB" sz="2400" b="0" i="0" dirty="0" err="1">
                <a:solidFill>
                  <a:srgbClr val="131313"/>
                </a:solidFill>
                <a:effectLst/>
                <a:latin typeface="Arial" panose="020B0604020202020204" pitchFamily="34" charset="0"/>
                <a:cs typeface="Arial" panose="020B0604020202020204" pitchFamily="34" charset="0"/>
              </a:rPr>
              <a:t>thiết</a:t>
            </a:r>
            <a:r>
              <a:rPr lang="en-GB" sz="2400" b="0" i="0" dirty="0">
                <a:solidFill>
                  <a:srgbClr val="131313"/>
                </a:solidFill>
                <a:effectLst/>
                <a:latin typeface="Arial" panose="020B0604020202020204" pitchFamily="34" charset="0"/>
                <a:cs typeface="Arial" panose="020B0604020202020204" pitchFamily="34" charset="0"/>
              </a:rPr>
              <a:t> </a:t>
            </a:r>
            <a:r>
              <a:rPr lang="en-GB" sz="2400" b="0" i="0" dirty="0" err="1">
                <a:solidFill>
                  <a:srgbClr val="131313"/>
                </a:solidFill>
                <a:effectLst/>
                <a:latin typeface="Arial" panose="020B0604020202020204" pitchFamily="34" charset="0"/>
                <a:cs typeface="Arial" panose="020B0604020202020204" pitchFamily="34" charset="0"/>
              </a:rPr>
              <a:t>kế</a:t>
            </a:r>
            <a:r>
              <a:rPr lang="en-GB" sz="2400" b="0" i="0" dirty="0">
                <a:solidFill>
                  <a:srgbClr val="131313"/>
                </a:solidFill>
                <a:effectLst/>
                <a:latin typeface="Arial" panose="020B0604020202020204" pitchFamily="34" charset="0"/>
                <a:cs typeface="Arial" panose="020B0604020202020204" pitchFamily="34" charset="0"/>
              </a:rPr>
              <a:t> schema </a:t>
            </a:r>
            <a:r>
              <a:rPr lang="en-GB" sz="2400" b="0" i="0" dirty="0" err="1">
                <a:solidFill>
                  <a:srgbClr val="131313"/>
                </a:solidFill>
                <a:effectLst/>
                <a:latin typeface="Arial" panose="020B0604020202020204" pitchFamily="34" charset="0"/>
                <a:cs typeface="Arial" panose="020B0604020202020204" pitchFamily="34" charset="0"/>
              </a:rPr>
              <a:t>của</a:t>
            </a:r>
            <a:r>
              <a:rPr lang="en-GB" sz="2400" b="0" i="0" dirty="0">
                <a:solidFill>
                  <a:srgbClr val="131313"/>
                </a:solidFill>
                <a:effectLst/>
                <a:latin typeface="Arial" panose="020B0604020202020204" pitchFamily="34" charset="0"/>
                <a:cs typeface="Arial" panose="020B0604020202020204" pitchFamily="34" charset="0"/>
              </a:rPr>
              <a:t> CSDL </a:t>
            </a:r>
            <a:r>
              <a:rPr lang="en-GB" sz="2400" b="0" i="0" dirty="0" err="1">
                <a:solidFill>
                  <a:srgbClr val="131313"/>
                </a:solidFill>
                <a:effectLst/>
                <a:latin typeface="Arial" panose="020B0604020202020204" pitchFamily="34" charset="0"/>
                <a:cs typeface="Arial" panose="020B0604020202020204" pitchFamily="34" charset="0"/>
              </a:rPr>
              <a:t>trên</a:t>
            </a:r>
            <a:r>
              <a:rPr lang="en-GB" sz="2400" b="0" i="0" dirty="0">
                <a:solidFill>
                  <a:srgbClr val="131313"/>
                </a:solidFill>
                <a:effectLst/>
                <a:latin typeface="Arial" panose="020B0604020202020204" pitchFamily="34" charset="0"/>
                <a:cs typeface="Arial" panose="020B0604020202020204" pitchFamily="34" charset="0"/>
              </a:rPr>
              <a:t> visual designer </a:t>
            </a:r>
            <a:r>
              <a:rPr lang="en-GB" sz="2400" b="0" i="0" dirty="0" err="1">
                <a:solidFill>
                  <a:srgbClr val="131313"/>
                </a:solidFill>
                <a:effectLst/>
                <a:latin typeface="Arial" panose="020B0604020202020204" pitchFamily="34" charset="0"/>
                <a:cs typeface="Arial" panose="020B0604020202020204" pitchFamily="34" charset="0"/>
              </a:rPr>
              <a:t>rồi</a:t>
            </a:r>
            <a:r>
              <a:rPr lang="en-GB" sz="2400" b="0" i="0" dirty="0">
                <a:solidFill>
                  <a:srgbClr val="131313"/>
                </a:solidFill>
                <a:effectLst/>
                <a:latin typeface="Arial" panose="020B0604020202020204" pitchFamily="34" charset="0"/>
                <a:cs typeface="Arial" panose="020B0604020202020204" pitchFamily="34" charset="0"/>
              </a:rPr>
              <a:t> </a:t>
            </a:r>
            <a:r>
              <a:rPr lang="en-GB" sz="2400" b="0" i="0" dirty="0" err="1">
                <a:solidFill>
                  <a:srgbClr val="131313"/>
                </a:solidFill>
                <a:effectLst/>
                <a:latin typeface="Arial" panose="020B0604020202020204" pitchFamily="34" charset="0"/>
                <a:cs typeface="Arial" panose="020B0604020202020204" pitchFamily="34" charset="0"/>
              </a:rPr>
              <a:t>mới</a:t>
            </a:r>
            <a:r>
              <a:rPr lang="en-GB" sz="2400" b="0" i="0" dirty="0">
                <a:solidFill>
                  <a:srgbClr val="131313"/>
                </a:solidFill>
                <a:effectLst/>
                <a:latin typeface="Arial" panose="020B0604020202020204" pitchFamily="34" charset="0"/>
                <a:cs typeface="Arial" panose="020B0604020202020204" pitchFamily="34" charset="0"/>
              </a:rPr>
              <a:t> </a:t>
            </a:r>
            <a:r>
              <a:rPr lang="en-GB" sz="2400" b="0" i="0" dirty="0" err="1">
                <a:solidFill>
                  <a:srgbClr val="131313"/>
                </a:solidFill>
                <a:effectLst/>
                <a:latin typeface="Arial" panose="020B0604020202020204" pitchFamily="34" charset="0"/>
                <a:cs typeface="Arial" panose="020B0604020202020204" pitchFamily="34" charset="0"/>
              </a:rPr>
              <a:t>tạo</a:t>
            </a:r>
            <a:r>
              <a:rPr lang="en-GB" sz="2400" b="0" i="0" dirty="0">
                <a:solidFill>
                  <a:srgbClr val="131313"/>
                </a:solidFill>
                <a:effectLst/>
                <a:latin typeface="Arial" panose="020B0604020202020204" pitchFamily="34" charset="0"/>
                <a:cs typeface="Arial" panose="020B0604020202020204" pitchFamily="34" charset="0"/>
              </a:rPr>
              <a:t> CSDL </a:t>
            </a:r>
            <a:r>
              <a:rPr lang="en-GB" sz="2400" b="0" i="0" dirty="0" err="1">
                <a:solidFill>
                  <a:srgbClr val="131313"/>
                </a:solidFill>
                <a:effectLst/>
                <a:latin typeface="Arial" panose="020B0604020202020204" pitchFamily="34" charset="0"/>
                <a:cs typeface="Arial" panose="020B0604020202020204" pitchFamily="34" charset="0"/>
              </a:rPr>
              <a:t>và</a:t>
            </a:r>
            <a:r>
              <a:rPr lang="en-GB" sz="2400" b="0" i="0" dirty="0">
                <a:solidFill>
                  <a:srgbClr val="131313"/>
                </a:solidFill>
                <a:effectLst/>
                <a:latin typeface="Arial" panose="020B0604020202020204" pitchFamily="34" charset="0"/>
                <a:cs typeface="Arial" panose="020B0604020202020204" pitchFamily="34" charset="0"/>
              </a:rPr>
              <a:t> </a:t>
            </a:r>
            <a:r>
              <a:rPr lang="en-GB" sz="2400" b="0" i="0" dirty="0" err="1">
                <a:solidFill>
                  <a:srgbClr val="131313"/>
                </a:solidFill>
                <a:effectLst/>
                <a:latin typeface="Arial" panose="020B0604020202020204" pitchFamily="34" charset="0"/>
                <a:cs typeface="Arial" panose="020B0604020202020204" pitchFamily="34" charset="0"/>
              </a:rPr>
              <a:t>các</a:t>
            </a:r>
            <a:r>
              <a:rPr lang="en-GB" sz="2400" b="0" i="0" dirty="0">
                <a:solidFill>
                  <a:srgbClr val="131313"/>
                </a:solidFill>
                <a:effectLst/>
                <a:latin typeface="Arial" panose="020B0604020202020204" pitchFamily="34" charset="0"/>
                <a:cs typeface="Arial" panose="020B0604020202020204" pitchFamily="34" charset="0"/>
              </a:rPr>
              <a:t> class.</a:t>
            </a:r>
            <a:r>
              <a:rPr lang="vi-VN" sz="2400" dirty="0">
                <a:latin typeface="Arial" panose="020B0604020202020204" pitchFamily="34" charset="0"/>
                <a:cs typeface="Arial" panose="020B0604020202020204" pitchFamily="34" charset="0"/>
              </a:rPr>
              <a:t> Với phương pháp tiếp cận Model First, bạn tạo các Entities, quan hệ và những phân cấp kế thừa trực tiếp trên mặt thiết kế của EDMX và sau đó khởi tạo CSDL từ model</a:t>
            </a:r>
            <a:r>
              <a:rPr lang="en-US" sz="2400" dirty="0">
                <a:latin typeface="Arial" panose="020B0604020202020204" pitchFamily="34" charset="0"/>
                <a:cs typeface="Arial" panose="020B0604020202020204" pitchFamily="34" charset="0"/>
              </a:rPr>
              <a:t>.</a:t>
            </a:r>
            <a:endParaRPr lang="vi-VN" sz="2400" b="0" i="0" dirty="0">
              <a:solidFill>
                <a:srgbClr val="131313"/>
              </a:solidFill>
              <a:effectLst/>
              <a:latin typeface="Arial" panose="020B0604020202020204" pitchFamily="34" charset="0"/>
              <a:cs typeface="Arial" panose="020B0604020202020204" pitchFamily="34" charset="0"/>
            </a:endParaRPr>
          </a:p>
          <a:p>
            <a:pPr marL="0" indent="0">
              <a:lnSpc>
                <a:spcPct val="150000"/>
              </a:lnSpc>
              <a:buNone/>
            </a:pPr>
            <a:endParaRPr lang="vi-VN" sz="2400" i="0" dirty="0">
              <a:effectLst/>
              <a:latin typeface="Arial" panose="020B0604020202020204" pitchFamily="34" charset="0"/>
              <a:cs typeface="Arial" panose="020B0604020202020204" pitchFamily="34" charset="0"/>
            </a:endParaRPr>
          </a:p>
          <a:p>
            <a:pPr marL="0" indent="0">
              <a:lnSpc>
                <a:spcPct val="150000"/>
              </a:lnSpc>
              <a:buNone/>
            </a:pPr>
            <a:endParaRPr lang="vi-VN" sz="1100" b="0" i="0" dirty="0">
              <a:solidFill>
                <a:srgbClr val="737373"/>
              </a:solidFill>
              <a:effectLst/>
              <a:latin typeface="Arial" panose="020B0604020202020204" pitchFamily="34" charset="0"/>
              <a:cs typeface="Arial" panose="020B0604020202020204" pitchFamily="34" charset="0"/>
            </a:endParaRPr>
          </a:p>
          <a:p>
            <a:pPr marL="0" indent="0">
              <a:lnSpc>
                <a:spcPct val="150000"/>
              </a:lnSpc>
              <a:buNone/>
            </a:pPr>
            <a:endParaRPr lang="en-US" sz="1600" b="0" i="0" dirty="0">
              <a:solidFill>
                <a:srgbClr val="737373"/>
              </a:solidFill>
              <a:effectLst/>
              <a:latin typeface="Arial" panose="020B0604020202020204" pitchFamily="34" charset="0"/>
              <a:cs typeface="Arial" panose="020B0604020202020204" pitchFamily="34" charset="0"/>
            </a:endParaRPr>
          </a:p>
          <a:p>
            <a:pPr marL="0" indent="0">
              <a:lnSpc>
                <a:spcPct val="150000"/>
              </a:lnSpc>
              <a:buNone/>
            </a:pPr>
            <a:endParaRPr lang="en-US" sz="24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6FC2F4B9-6A26-454A-8C0E-4CFD3E9666CC}"/>
              </a:ext>
            </a:extLst>
          </p:cNvPr>
          <p:cNvPicPr>
            <a:picLocks noChangeAspect="1"/>
          </p:cNvPicPr>
          <p:nvPr/>
        </p:nvPicPr>
        <p:blipFill>
          <a:blip r:embed="rId2"/>
          <a:stretch>
            <a:fillRect/>
          </a:stretch>
        </p:blipFill>
        <p:spPr>
          <a:xfrm>
            <a:off x="2704811" y="4252119"/>
            <a:ext cx="6964161" cy="2014537"/>
          </a:xfrm>
          <a:prstGeom prst="rect">
            <a:avLst/>
          </a:prstGeom>
        </p:spPr>
      </p:pic>
    </p:spTree>
    <p:extLst>
      <p:ext uri="{BB962C8B-B14F-4D97-AF65-F5344CB8AC3E}">
        <p14:creationId xmlns:p14="http://schemas.microsoft.com/office/powerpoint/2010/main" val="309404994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5E27C7C-4B68-4BBC-BF36-8959D8493E4A}"/>
              </a:ext>
            </a:extLst>
          </p:cNvPr>
          <p:cNvSpPr>
            <a:spLocks noGrp="1"/>
          </p:cNvSpPr>
          <p:nvPr>
            <p:ph type="title"/>
          </p:nvPr>
        </p:nvSpPr>
        <p:spPr/>
        <p:txBody>
          <a:bodyPr>
            <a:normAutofit/>
          </a:bodyPr>
          <a:lstStyle/>
          <a:p>
            <a:r>
              <a:rPr lang="en-US" sz="4900" b="1" dirty="0" err="1">
                <a:latin typeface="Arial" panose="020B0604020202020204" pitchFamily="34" charset="0"/>
                <a:cs typeface="Arial" panose="020B0604020202020204" pitchFamily="34" charset="0"/>
              </a:rPr>
              <a:t>Giới</a:t>
            </a:r>
            <a:r>
              <a:rPr lang="en-US" sz="4900" b="1" dirty="0">
                <a:latin typeface="Arial" panose="020B0604020202020204" pitchFamily="34" charset="0"/>
                <a:cs typeface="Arial" panose="020B0604020202020204" pitchFamily="34" charset="0"/>
              </a:rPr>
              <a:t> </a:t>
            </a:r>
            <a:r>
              <a:rPr lang="en-US" sz="4900" b="1" dirty="0" err="1">
                <a:latin typeface="Arial" panose="020B0604020202020204" pitchFamily="34" charset="0"/>
                <a:cs typeface="Arial" panose="020B0604020202020204" pitchFamily="34" charset="0"/>
              </a:rPr>
              <a:t>thiệu</a:t>
            </a:r>
            <a:r>
              <a:rPr lang="en-US" sz="4900" b="1" dirty="0">
                <a:latin typeface="Arial" panose="020B0604020202020204" pitchFamily="34" charset="0"/>
                <a:cs typeface="Arial" panose="020B0604020202020204" pitchFamily="34" charset="0"/>
              </a:rPr>
              <a:t> </a:t>
            </a:r>
            <a:r>
              <a:rPr lang="en-US" sz="4900" b="1" dirty="0" err="1">
                <a:latin typeface="Arial" panose="020B0604020202020204" pitchFamily="34" charset="0"/>
                <a:cs typeface="Arial" panose="020B0604020202020204" pitchFamily="34" charset="0"/>
              </a:rPr>
              <a:t>về</a:t>
            </a:r>
            <a:r>
              <a:rPr lang="en-US" sz="4900" b="1" dirty="0">
                <a:latin typeface="Arial" panose="020B0604020202020204" pitchFamily="34" charset="0"/>
                <a:cs typeface="Arial" panose="020B0604020202020204" pitchFamily="34" charset="0"/>
              </a:rPr>
              <a:t> Entity Framework</a:t>
            </a:r>
          </a:p>
        </p:txBody>
      </p:sp>
      <p:sp>
        <p:nvSpPr>
          <p:cNvPr id="7" name="Slide Number Placeholder 5">
            <a:extLst>
              <a:ext uri="{FF2B5EF4-FFF2-40B4-BE49-F238E27FC236}">
                <a16:creationId xmlns:a16="http://schemas.microsoft.com/office/drawing/2014/main" id="{4ECDE54D-4BD2-4764-A36A-8487DB61E7A6}"/>
              </a:ext>
            </a:extLst>
          </p:cNvPr>
          <p:cNvSpPr>
            <a:spLocks noGrp="1"/>
          </p:cNvSpPr>
          <p:nvPr>
            <p:ph type="sldNum" sz="quarter" idx="12"/>
          </p:nvPr>
        </p:nvSpPr>
        <p:spPr>
          <a:xfrm>
            <a:off x="8610600" y="6356350"/>
            <a:ext cx="2743200" cy="365125"/>
          </a:xfrm>
        </p:spPr>
        <p:txBody>
          <a:bodyPr/>
          <a:lstStyle/>
          <a:p>
            <a:fld id="{D8DA9DAA-006C-4F4B-980E-E3DF019B24E2}" type="slidenum">
              <a:rPr lang="en-US" b="1" cap="all" spc="100" smtClean="0">
                <a:solidFill>
                  <a:schemeClr val="accent2"/>
                </a:solidFill>
                <a:latin typeface="Arial" panose="020B0604020202020204" pitchFamily="34" charset="0"/>
                <a:cs typeface="Arial" panose="020B0604020202020204" pitchFamily="34" charset="0"/>
              </a:rPr>
              <a:t>75</a:t>
            </a:fld>
            <a:endParaRPr lang="en-US" b="1" cap="all" spc="100" dirty="0">
              <a:solidFill>
                <a:schemeClr val="accent2"/>
              </a:solidFill>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786530E8-D960-49B6-BBF8-5679A76DA0B4}"/>
              </a:ext>
            </a:extLst>
          </p:cNvPr>
          <p:cNvSpPr>
            <a:spLocks noGrp="1"/>
          </p:cNvSpPr>
          <p:nvPr>
            <p:ph idx="1"/>
          </p:nvPr>
        </p:nvSpPr>
        <p:spPr/>
        <p:txBody>
          <a:bodyPr>
            <a:normAutofit fontScale="92500" lnSpcReduction="10000"/>
          </a:bodyPr>
          <a:lstStyle/>
          <a:p>
            <a:pPr>
              <a:lnSpc>
                <a:spcPct val="150000"/>
              </a:lnSpc>
              <a:buFont typeface="Wingdings" panose="05000000000000000000" pitchFamily="2" charset="2"/>
              <a:buChar char="v"/>
            </a:pPr>
            <a:r>
              <a:rPr lang="en-US" sz="2400" b="1" dirty="0">
                <a:solidFill>
                  <a:srgbClr val="131313"/>
                </a:solidFill>
                <a:latin typeface="Arial" panose="020B0604020202020204" pitchFamily="34" charset="0"/>
                <a:cs typeface="Arial" panose="020B0604020202020204" pitchFamily="34" charset="0"/>
              </a:rPr>
              <a:t>ORM: </a:t>
            </a:r>
            <a:r>
              <a:rPr lang="vi-VN" sz="2400" dirty="0"/>
              <a:t>ORM là một công cụ dành cho việc lưu trữ dữ liệu từ domain objects tới CSDL quan hệ như MS SQL theo một cách tự động hóa và không phải lập trình nhiều. ORM bao gồm ba phần chính: những đối tượng Domain class, những đối tượng CSDL quan hệ và thông tin Mapping về cách làm thếnào domain objects nối với những đối tượng CSDL quan hệ (tables, views &amp; storedprocedures). ORM cho phép chúng ta giữ thiết kế CSDL tách biệt với thiết kế domain class. Điều này giúp cho việc bảo trì và nâng cấp ứng dụng. Nó cũng tự động hóa các thao tác CRUD (Create, Read, Update &amp; Delete) giúp cho các lập trình viên không cần phải viết thủ công. </a:t>
            </a:r>
            <a:endParaRPr lang="vi-VN" sz="2400" b="0" i="0" dirty="0">
              <a:solidFill>
                <a:srgbClr val="131313"/>
              </a:solidFill>
              <a:effectLst/>
              <a:latin typeface="Arial" panose="020B0604020202020204" pitchFamily="34" charset="0"/>
              <a:cs typeface="Arial" panose="020B0604020202020204" pitchFamily="34" charset="0"/>
            </a:endParaRPr>
          </a:p>
          <a:p>
            <a:pPr marL="0" indent="0">
              <a:lnSpc>
                <a:spcPct val="150000"/>
              </a:lnSpc>
              <a:buNone/>
            </a:pPr>
            <a:endParaRPr lang="vi-VN" sz="2400" i="0" dirty="0">
              <a:effectLst/>
              <a:latin typeface="Arial" panose="020B0604020202020204" pitchFamily="34" charset="0"/>
              <a:cs typeface="Arial" panose="020B0604020202020204" pitchFamily="34" charset="0"/>
            </a:endParaRPr>
          </a:p>
          <a:p>
            <a:pPr marL="0" indent="0">
              <a:lnSpc>
                <a:spcPct val="150000"/>
              </a:lnSpc>
              <a:buNone/>
            </a:pPr>
            <a:endParaRPr lang="vi-VN" sz="1100" b="0" i="0" dirty="0">
              <a:solidFill>
                <a:srgbClr val="737373"/>
              </a:solidFill>
              <a:effectLst/>
              <a:latin typeface="Arial" panose="020B0604020202020204" pitchFamily="34" charset="0"/>
              <a:cs typeface="Arial" panose="020B0604020202020204" pitchFamily="34" charset="0"/>
            </a:endParaRPr>
          </a:p>
          <a:p>
            <a:pPr marL="0" indent="0">
              <a:lnSpc>
                <a:spcPct val="150000"/>
              </a:lnSpc>
              <a:buNone/>
            </a:pPr>
            <a:endParaRPr lang="en-US" sz="1600" b="0" i="0" dirty="0">
              <a:solidFill>
                <a:srgbClr val="737373"/>
              </a:solidFill>
              <a:effectLst/>
              <a:latin typeface="Arial" panose="020B0604020202020204" pitchFamily="34" charset="0"/>
              <a:cs typeface="Arial" panose="020B0604020202020204" pitchFamily="34" charset="0"/>
            </a:endParaRPr>
          </a:p>
          <a:p>
            <a:pPr marL="0" indent="0">
              <a:lnSpc>
                <a:spcPct val="150000"/>
              </a:lnSpc>
              <a:buNone/>
            </a:pPr>
            <a:endParaRPr 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2797994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5E27C7C-4B68-4BBC-BF36-8959D8493E4A}"/>
              </a:ext>
            </a:extLst>
          </p:cNvPr>
          <p:cNvSpPr>
            <a:spLocks noGrp="1"/>
          </p:cNvSpPr>
          <p:nvPr>
            <p:ph type="title"/>
          </p:nvPr>
        </p:nvSpPr>
        <p:spPr/>
        <p:txBody>
          <a:bodyPr>
            <a:normAutofit/>
          </a:bodyPr>
          <a:lstStyle/>
          <a:p>
            <a:r>
              <a:rPr lang="en-US" sz="4900" b="1" dirty="0" err="1">
                <a:latin typeface="Arial" panose="020B0604020202020204" pitchFamily="34" charset="0"/>
                <a:cs typeface="Arial" panose="020B0604020202020204" pitchFamily="34" charset="0"/>
              </a:rPr>
              <a:t>Giới</a:t>
            </a:r>
            <a:r>
              <a:rPr lang="en-US" sz="4900" b="1" dirty="0">
                <a:latin typeface="Arial" panose="020B0604020202020204" pitchFamily="34" charset="0"/>
                <a:cs typeface="Arial" panose="020B0604020202020204" pitchFamily="34" charset="0"/>
              </a:rPr>
              <a:t> </a:t>
            </a:r>
            <a:r>
              <a:rPr lang="en-US" sz="4900" b="1" dirty="0" err="1">
                <a:latin typeface="Arial" panose="020B0604020202020204" pitchFamily="34" charset="0"/>
                <a:cs typeface="Arial" panose="020B0604020202020204" pitchFamily="34" charset="0"/>
              </a:rPr>
              <a:t>thiệu</a:t>
            </a:r>
            <a:r>
              <a:rPr lang="en-US" sz="4900" b="1" dirty="0">
                <a:latin typeface="Arial" panose="020B0604020202020204" pitchFamily="34" charset="0"/>
                <a:cs typeface="Arial" panose="020B0604020202020204" pitchFamily="34" charset="0"/>
              </a:rPr>
              <a:t> </a:t>
            </a:r>
            <a:r>
              <a:rPr lang="en-US" sz="4900" b="1" dirty="0" err="1">
                <a:latin typeface="Arial" panose="020B0604020202020204" pitchFamily="34" charset="0"/>
                <a:cs typeface="Arial" panose="020B0604020202020204" pitchFamily="34" charset="0"/>
              </a:rPr>
              <a:t>về</a:t>
            </a:r>
            <a:r>
              <a:rPr lang="en-US" sz="4900" b="1" dirty="0">
                <a:latin typeface="Arial" panose="020B0604020202020204" pitchFamily="34" charset="0"/>
                <a:cs typeface="Arial" panose="020B0604020202020204" pitchFamily="34" charset="0"/>
              </a:rPr>
              <a:t> Entity Framework</a:t>
            </a:r>
          </a:p>
        </p:txBody>
      </p:sp>
      <p:sp>
        <p:nvSpPr>
          <p:cNvPr id="7" name="Slide Number Placeholder 5">
            <a:extLst>
              <a:ext uri="{FF2B5EF4-FFF2-40B4-BE49-F238E27FC236}">
                <a16:creationId xmlns:a16="http://schemas.microsoft.com/office/drawing/2014/main" id="{4ECDE54D-4BD2-4764-A36A-8487DB61E7A6}"/>
              </a:ext>
            </a:extLst>
          </p:cNvPr>
          <p:cNvSpPr>
            <a:spLocks noGrp="1"/>
          </p:cNvSpPr>
          <p:nvPr>
            <p:ph type="sldNum" sz="quarter" idx="12"/>
          </p:nvPr>
        </p:nvSpPr>
        <p:spPr>
          <a:xfrm>
            <a:off x="8610600" y="6356350"/>
            <a:ext cx="2743200" cy="365125"/>
          </a:xfrm>
        </p:spPr>
        <p:txBody>
          <a:bodyPr/>
          <a:lstStyle/>
          <a:p>
            <a:fld id="{D8DA9DAA-006C-4F4B-980E-E3DF019B24E2}" type="slidenum">
              <a:rPr lang="en-US" b="1" cap="all" spc="100" smtClean="0">
                <a:solidFill>
                  <a:schemeClr val="accent2"/>
                </a:solidFill>
                <a:latin typeface="Arial" panose="020B0604020202020204" pitchFamily="34" charset="0"/>
                <a:cs typeface="Arial" panose="020B0604020202020204" pitchFamily="34" charset="0"/>
              </a:rPr>
              <a:t>76</a:t>
            </a:fld>
            <a:endParaRPr lang="en-US" b="1" cap="all" spc="100" dirty="0">
              <a:solidFill>
                <a:schemeClr val="accent2"/>
              </a:solidFill>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786530E8-D960-49B6-BBF8-5679A76DA0B4}"/>
              </a:ext>
            </a:extLst>
          </p:cNvPr>
          <p:cNvSpPr>
            <a:spLocks noGrp="1"/>
          </p:cNvSpPr>
          <p:nvPr>
            <p:ph idx="1"/>
          </p:nvPr>
        </p:nvSpPr>
        <p:spPr/>
        <p:txBody>
          <a:bodyPr>
            <a:normAutofit fontScale="92500" lnSpcReduction="10000"/>
          </a:bodyPr>
          <a:lstStyle/>
          <a:p>
            <a:pPr>
              <a:lnSpc>
                <a:spcPct val="150000"/>
              </a:lnSpc>
              <a:buFont typeface="Wingdings" panose="05000000000000000000" pitchFamily="2" charset="2"/>
              <a:buChar char="v"/>
            </a:pP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Sơ</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đồ</a:t>
            </a:r>
            <a:r>
              <a:rPr lang="en-US" sz="2400" b="1" dirty="0">
                <a:latin typeface="Arial" panose="020B0604020202020204" pitchFamily="34" charset="0"/>
                <a:cs typeface="Arial" panose="020B0604020202020204" pitchFamily="34" charset="0"/>
              </a:rPr>
              <a:t> ORM.</a:t>
            </a:r>
          </a:p>
          <a:p>
            <a:pPr>
              <a:lnSpc>
                <a:spcPct val="150000"/>
              </a:lnSpc>
              <a:buFont typeface="Wingdings" panose="05000000000000000000" pitchFamily="2" charset="2"/>
              <a:buChar char="v"/>
            </a:pPr>
            <a:endParaRPr lang="en-US" sz="2400" i="0" dirty="0">
              <a:effectLst/>
              <a:latin typeface="Arial" panose="020B0604020202020204" pitchFamily="34" charset="0"/>
              <a:cs typeface="Arial" panose="020B0604020202020204" pitchFamily="34" charset="0"/>
            </a:endParaRPr>
          </a:p>
          <a:p>
            <a:pPr>
              <a:lnSpc>
                <a:spcPct val="150000"/>
              </a:lnSpc>
              <a:buFont typeface="Wingdings" panose="05000000000000000000" pitchFamily="2" charset="2"/>
              <a:buChar char="v"/>
            </a:pPr>
            <a:endParaRPr lang="en-US" sz="2400" dirty="0">
              <a:latin typeface="Arial" panose="020B0604020202020204" pitchFamily="34" charset="0"/>
              <a:cs typeface="Arial" panose="020B0604020202020204" pitchFamily="34" charset="0"/>
            </a:endParaRPr>
          </a:p>
          <a:p>
            <a:pPr>
              <a:lnSpc>
                <a:spcPct val="150000"/>
              </a:lnSpc>
              <a:buFont typeface="Wingdings" panose="05000000000000000000" pitchFamily="2" charset="2"/>
              <a:buChar char="v"/>
            </a:pPr>
            <a:endParaRPr lang="en-US" sz="2400" i="0" dirty="0">
              <a:effectLst/>
              <a:latin typeface="Arial" panose="020B0604020202020204" pitchFamily="34" charset="0"/>
              <a:cs typeface="Arial" panose="020B0604020202020204" pitchFamily="34" charset="0"/>
            </a:endParaRPr>
          </a:p>
          <a:p>
            <a:pPr>
              <a:lnSpc>
                <a:spcPct val="150000"/>
              </a:lnSpc>
              <a:buFont typeface="Wingdings" panose="05000000000000000000" pitchFamily="2" charset="2"/>
              <a:buChar char="v"/>
            </a:pPr>
            <a:endParaRPr lang="en-US" sz="2400" dirty="0">
              <a:latin typeface="Arial" panose="020B0604020202020204" pitchFamily="34" charset="0"/>
              <a:cs typeface="Arial" panose="020B0604020202020204" pitchFamily="34" charset="0"/>
            </a:endParaRPr>
          </a:p>
          <a:p>
            <a:pPr>
              <a:lnSpc>
                <a:spcPct val="150000"/>
              </a:lnSpc>
              <a:buFont typeface="Wingdings" panose="05000000000000000000" pitchFamily="2" charset="2"/>
              <a:buChar char="v"/>
            </a:pPr>
            <a:r>
              <a:rPr lang="vi-VN" sz="2000" dirty="0">
                <a:latin typeface="Arial" panose="020B0604020202020204" pitchFamily="34" charset="0"/>
                <a:cs typeface="Arial" panose="020B0604020202020204" pitchFamily="34" charset="0"/>
              </a:rPr>
              <a:t>Có nhiều ORM frameworks cho .Net trên thị trường như DataObjects.Net, NHibernate, OpenAccess, SubSonic,… Entity Framework là một ORM framework mã nguồn mở từ Microsoft.</a:t>
            </a:r>
            <a:endParaRPr lang="vi-VN" sz="2000" i="0" dirty="0">
              <a:effectLst/>
              <a:latin typeface="Arial" panose="020B0604020202020204" pitchFamily="34" charset="0"/>
              <a:cs typeface="Arial" panose="020B0604020202020204" pitchFamily="34" charset="0"/>
            </a:endParaRPr>
          </a:p>
          <a:p>
            <a:pPr marL="0" indent="0">
              <a:lnSpc>
                <a:spcPct val="150000"/>
              </a:lnSpc>
              <a:buNone/>
            </a:pPr>
            <a:endParaRPr lang="vi-VN" sz="1100" b="0" i="0" dirty="0">
              <a:solidFill>
                <a:srgbClr val="737373"/>
              </a:solidFill>
              <a:effectLst/>
              <a:latin typeface="Arial" panose="020B0604020202020204" pitchFamily="34" charset="0"/>
              <a:cs typeface="Arial" panose="020B0604020202020204" pitchFamily="34" charset="0"/>
            </a:endParaRPr>
          </a:p>
          <a:p>
            <a:pPr marL="0" indent="0">
              <a:lnSpc>
                <a:spcPct val="150000"/>
              </a:lnSpc>
              <a:buNone/>
            </a:pPr>
            <a:endParaRPr lang="en-US" sz="1600" b="0" i="0" dirty="0">
              <a:solidFill>
                <a:srgbClr val="737373"/>
              </a:solidFill>
              <a:effectLst/>
              <a:latin typeface="Arial" panose="020B0604020202020204" pitchFamily="34" charset="0"/>
              <a:cs typeface="Arial" panose="020B0604020202020204" pitchFamily="34" charset="0"/>
            </a:endParaRPr>
          </a:p>
          <a:p>
            <a:pPr marL="0" indent="0">
              <a:lnSpc>
                <a:spcPct val="150000"/>
              </a:lnSpc>
              <a:buNone/>
            </a:pPr>
            <a:endParaRPr lang="en-US" sz="24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08C7DF86-7CEA-4BFC-9C49-AB7BEB13B497}"/>
              </a:ext>
            </a:extLst>
          </p:cNvPr>
          <p:cNvPicPr>
            <a:picLocks noChangeAspect="1"/>
          </p:cNvPicPr>
          <p:nvPr/>
        </p:nvPicPr>
        <p:blipFill>
          <a:blip r:embed="rId2"/>
          <a:stretch>
            <a:fillRect/>
          </a:stretch>
        </p:blipFill>
        <p:spPr>
          <a:xfrm>
            <a:off x="2302740" y="2576947"/>
            <a:ext cx="8106642" cy="1974360"/>
          </a:xfrm>
          <a:prstGeom prst="rect">
            <a:avLst/>
          </a:prstGeom>
        </p:spPr>
      </p:pic>
    </p:spTree>
    <p:extLst>
      <p:ext uri="{BB962C8B-B14F-4D97-AF65-F5344CB8AC3E}">
        <p14:creationId xmlns:p14="http://schemas.microsoft.com/office/powerpoint/2010/main" val="92769938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5E27C7C-4B68-4BBC-BF36-8959D8493E4A}"/>
              </a:ext>
            </a:extLst>
          </p:cNvPr>
          <p:cNvSpPr>
            <a:spLocks noGrp="1"/>
          </p:cNvSpPr>
          <p:nvPr>
            <p:ph type="title"/>
          </p:nvPr>
        </p:nvSpPr>
        <p:spPr/>
        <p:txBody>
          <a:bodyPr>
            <a:normAutofit/>
          </a:bodyPr>
          <a:lstStyle/>
          <a:p>
            <a:r>
              <a:rPr lang="en-US" sz="4900" b="1" dirty="0" err="1">
                <a:latin typeface="Arial" panose="020B0604020202020204" pitchFamily="34" charset="0"/>
                <a:cs typeface="Arial" panose="020B0604020202020204" pitchFamily="34" charset="0"/>
              </a:rPr>
              <a:t>Giới</a:t>
            </a:r>
            <a:r>
              <a:rPr lang="en-US" sz="4900" b="1" dirty="0">
                <a:latin typeface="Arial" panose="020B0604020202020204" pitchFamily="34" charset="0"/>
                <a:cs typeface="Arial" panose="020B0604020202020204" pitchFamily="34" charset="0"/>
              </a:rPr>
              <a:t> </a:t>
            </a:r>
            <a:r>
              <a:rPr lang="en-US" sz="4900" b="1" dirty="0" err="1">
                <a:latin typeface="Arial" panose="020B0604020202020204" pitchFamily="34" charset="0"/>
                <a:cs typeface="Arial" panose="020B0604020202020204" pitchFamily="34" charset="0"/>
              </a:rPr>
              <a:t>thiệu</a:t>
            </a:r>
            <a:r>
              <a:rPr lang="en-US" sz="4900" b="1" dirty="0">
                <a:latin typeface="Arial" panose="020B0604020202020204" pitchFamily="34" charset="0"/>
                <a:cs typeface="Arial" panose="020B0604020202020204" pitchFamily="34" charset="0"/>
              </a:rPr>
              <a:t> </a:t>
            </a:r>
            <a:r>
              <a:rPr lang="en-US" sz="4900" b="1" dirty="0" err="1">
                <a:latin typeface="Arial" panose="020B0604020202020204" pitchFamily="34" charset="0"/>
                <a:cs typeface="Arial" panose="020B0604020202020204" pitchFamily="34" charset="0"/>
              </a:rPr>
              <a:t>về</a:t>
            </a:r>
            <a:r>
              <a:rPr lang="en-US" sz="4900" b="1" dirty="0">
                <a:latin typeface="Arial" panose="020B0604020202020204" pitchFamily="34" charset="0"/>
                <a:cs typeface="Arial" panose="020B0604020202020204" pitchFamily="34" charset="0"/>
              </a:rPr>
              <a:t> Entity Framework</a:t>
            </a:r>
          </a:p>
        </p:txBody>
      </p:sp>
      <p:sp>
        <p:nvSpPr>
          <p:cNvPr id="7" name="Slide Number Placeholder 5">
            <a:extLst>
              <a:ext uri="{FF2B5EF4-FFF2-40B4-BE49-F238E27FC236}">
                <a16:creationId xmlns:a16="http://schemas.microsoft.com/office/drawing/2014/main" id="{4ECDE54D-4BD2-4764-A36A-8487DB61E7A6}"/>
              </a:ext>
            </a:extLst>
          </p:cNvPr>
          <p:cNvSpPr>
            <a:spLocks noGrp="1"/>
          </p:cNvSpPr>
          <p:nvPr>
            <p:ph type="sldNum" sz="quarter" idx="12"/>
          </p:nvPr>
        </p:nvSpPr>
        <p:spPr>
          <a:xfrm>
            <a:off x="8610600" y="6356350"/>
            <a:ext cx="2743200" cy="365125"/>
          </a:xfrm>
        </p:spPr>
        <p:txBody>
          <a:bodyPr/>
          <a:lstStyle/>
          <a:p>
            <a:fld id="{D8DA9DAA-006C-4F4B-980E-E3DF019B24E2}" type="slidenum">
              <a:rPr lang="en-US" b="1" cap="all" spc="100" smtClean="0">
                <a:solidFill>
                  <a:schemeClr val="accent2"/>
                </a:solidFill>
                <a:latin typeface="Arial" panose="020B0604020202020204" pitchFamily="34" charset="0"/>
                <a:cs typeface="Arial" panose="020B0604020202020204" pitchFamily="34" charset="0"/>
              </a:rPr>
              <a:t>77</a:t>
            </a:fld>
            <a:endParaRPr lang="en-US" b="1" cap="all" spc="100" dirty="0">
              <a:solidFill>
                <a:schemeClr val="accent2"/>
              </a:solidFill>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786530E8-D960-49B6-BBF8-5679A76DA0B4}"/>
              </a:ext>
            </a:extLst>
          </p:cNvPr>
          <p:cNvSpPr>
            <a:spLocks noGrp="1"/>
          </p:cNvSpPr>
          <p:nvPr>
            <p:ph idx="1"/>
          </p:nvPr>
        </p:nvSpPr>
        <p:spPr/>
        <p:txBody>
          <a:bodyPr>
            <a:normAutofit fontScale="92500" lnSpcReduction="20000"/>
          </a:bodyPr>
          <a:lstStyle/>
          <a:p>
            <a:pPr>
              <a:lnSpc>
                <a:spcPct val="150000"/>
              </a:lnSpc>
              <a:buFont typeface="Wingdings" panose="05000000000000000000" pitchFamily="2" charset="2"/>
              <a:buChar char="v"/>
            </a:pPr>
            <a:r>
              <a:rPr lang="en-US" sz="2400" b="1" i="0" dirty="0" err="1">
                <a:effectLst/>
                <a:latin typeface="Arial" panose="020B0604020202020204" pitchFamily="34" charset="0"/>
                <a:cs typeface="Arial" panose="020B0604020202020204" pitchFamily="34" charset="0"/>
              </a:rPr>
              <a:t>Các</a:t>
            </a:r>
            <a:r>
              <a:rPr lang="en-US" sz="2400" b="1" i="0" dirty="0">
                <a:effectLst/>
                <a:latin typeface="Arial" panose="020B0604020202020204" pitchFamily="34" charset="0"/>
                <a:cs typeface="Arial" panose="020B0604020202020204" pitchFamily="34" charset="0"/>
              </a:rPr>
              <a:t> </a:t>
            </a:r>
            <a:r>
              <a:rPr lang="en-US" sz="2400" b="1" i="0" dirty="0" err="1">
                <a:effectLst/>
                <a:latin typeface="Arial" panose="020B0604020202020204" pitchFamily="34" charset="0"/>
                <a:cs typeface="Arial" panose="020B0604020202020204" pitchFamily="34" charset="0"/>
              </a:rPr>
              <a:t>điểm</a:t>
            </a:r>
            <a:r>
              <a:rPr lang="en-US" sz="2400" b="1" i="0" dirty="0">
                <a:effectLst/>
                <a:latin typeface="Arial" panose="020B0604020202020204" pitchFamily="34" charset="0"/>
                <a:cs typeface="Arial" panose="020B0604020202020204" pitchFamily="34" charset="0"/>
              </a:rPr>
              <a:t> </a:t>
            </a:r>
            <a:r>
              <a:rPr lang="en-US" sz="2400" b="1" i="0" dirty="0" err="1">
                <a:effectLst/>
                <a:latin typeface="Arial" panose="020B0604020202020204" pitchFamily="34" charset="0"/>
                <a:cs typeface="Arial" panose="020B0604020202020204" pitchFamily="34" charset="0"/>
              </a:rPr>
              <a:t>nổi</a:t>
            </a:r>
            <a:r>
              <a:rPr lang="en-US" sz="2400" b="1" i="0" dirty="0">
                <a:effectLst/>
                <a:latin typeface="Arial" panose="020B0604020202020204" pitchFamily="34" charset="0"/>
                <a:cs typeface="Arial" panose="020B0604020202020204" pitchFamily="34" charset="0"/>
              </a:rPr>
              <a:t> </a:t>
            </a:r>
            <a:r>
              <a:rPr lang="en-US" sz="2400" b="1" i="0" dirty="0" err="1">
                <a:effectLst/>
                <a:latin typeface="Arial" panose="020B0604020202020204" pitchFamily="34" charset="0"/>
                <a:cs typeface="Arial" panose="020B0604020202020204" pitchFamily="34" charset="0"/>
              </a:rPr>
              <a:t>bật</a:t>
            </a:r>
            <a:r>
              <a:rPr lang="en-US" sz="2400" b="1" i="0" dirty="0">
                <a:effectLst/>
                <a:latin typeface="Arial" panose="020B0604020202020204" pitchFamily="34" charset="0"/>
                <a:cs typeface="Arial" panose="020B0604020202020204" pitchFamily="34" charset="0"/>
              </a:rPr>
              <a:t> </a:t>
            </a:r>
            <a:r>
              <a:rPr lang="en-US" sz="2400" b="1" i="0" dirty="0" err="1">
                <a:effectLst/>
                <a:latin typeface="Arial" panose="020B0604020202020204" pitchFamily="34" charset="0"/>
                <a:cs typeface="Arial" panose="020B0604020202020204" pitchFamily="34" charset="0"/>
              </a:rPr>
              <a:t>ủa</a:t>
            </a:r>
            <a:r>
              <a:rPr lang="en-US" sz="2400" b="1" i="0" dirty="0">
                <a:effectLst/>
                <a:latin typeface="Arial" panose="020B0604020202020204" pitchFamily="34" charset="0"/>
                <a:cs typeface="Arial" panose="020B0604020202020204" pitchFamily="34" charset="0"/>
              </a:rPr>
              <a:t> .NET 6.0.</a:t>
            </a:r>
          </a:p>
          <a:p>
            <a:pPr marL="0" indent="0">
              <a:lnSpc>
                <a:spcPct val="150000"/>
              </a:lnSpc>
              <a:buNone/>
            </a:pPr>
            <a:r>
              <a:rPr lang="en-US" sz="2400" dirty="0">
                <a:solidFill>
                  <a:srgbClr val="737373"/>
                </a:solidFill>
                <a:latin typeface="Arial" panose="020B0604020202020204" pitchFamily="34" charset="0"/>
                <a:cs typeface="Arial" panose="020B0604020202020204" pitchFamily="34" charset="0"/>
              </a:rPr>
              <a:t>	-	</a:t>
            </a:r>
            <a:r>
              <a:rPr lang="en-US" sz="2400" dirty="0" err="1">
                <a:latin typeface="Arial" panose="020B0604020202020204" pitchFamily="34" charset="0"/>
                <a:cs typeface="Arial" panose="020B0604020202020204" pitchFamily="34" charset="0"/>
              </a:rPr>
              <a:t>Hỗ</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trợ</a:t>
            </a:r>
            <a:r>
              <a:rPr lang="en-US" sz="2400" dirty="0">
                <a:latin typeface="Arial" panose="020B0604020202020204" pitchFamily="34" charset="0"/>
                <a:cs typeface="Arial" panose="020B0604020202020204" pitchFamily="34" charset="0"/>
              </a:rPr>
              <a:t> Production stress-tested </a:t>
            </a:r>
            <a:r>
              <a:rPr lang="en-US" sz="2400" dirty="0" err="1">
                <a:latin typeface="Arial" panose="020B0604020202020204" pitchFamily="34" charset="0"/>
                <a:cs typeface="Arial" panose="020B0604020202020204" pitchFamily="34" charset="0"/>
              </a:rPr>
              <a:t>dành</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cho</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ứng</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dụng</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microsort</a:t>
            </a:r>
            <a:r>
              <a:rPr lang="en-US" sz="2400" dirty="0">
                <a:latin typeface="Arial" panose="020B0604020202020204" pitchFamily="34" charset="0"/>
                <a:cs typeface="Arial" panose="020B0604020202020204" pitchFamily="34" charset="0"/>
              </a:rPr>
              <a:t> service</a:t>
            </a:r>
          </a:p>
          <a:p>
            <a:pPr marL="0" indent="0">
              <a:lnSpc>
                <a:spcPct val="150000"/>
              </a:lnSpc>
              <a:buNone/>
            </a:pPr>
            <a:r>
              <a:rPr lang="en-US" sz="2400" dirty="0">
                <a:solidFill>
                  <a:srgbClr val="737373"/>
                </a:solidFill>
                <a:latin typeface="Arial" panose="020B0604020202020204" pitchFamily="34" charset="0"/>
                <a:cs typeface="Arial" panose="020B0604020202020204" pitchFamily="34" charset="0"/>
              </a:rPr>
              <a:t>	-	</a:t>
            </a:r>
            <a:r>
              <a:rPr lang="en-US" sz="2400" dirty="0" err="1">
                <a:latin typeface="Arial" panose="020B0604020202020204" pitchFamily="34" charset="0"/>
                <a:cs typeface="Arial" panose="020B0604020202020204" pitchFamily="34" charset="0"/>
              </a:rPr>
              <a:t>Hỗ</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trợ</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trong</a:t>
            </a:r>
            <a:r>
              <a:rPr lang="en-US" sz="2400" dirty="0">
                <a:latin typeface="Arial" panose="020B0604020202020204" pitchFamily="34" charset="0"/>
                <a:cs typeface="Arial" panose="020B0604020202020204" pitchFamily="34" charset="0"/>
              </a:rPr>
              <a:t> 3 </a:t>
            </a:r>
            <a:r>
              <a:rPr lang="en-US" sz="2400" dirty="0" err="1">
                <a:latin typeface="Arial" panose="020B0604020202020204" pitchFamily="34" charset="0"/>
                <a:cs typeface="Arial" panose="020B0604020202020204" pitchFamily="34" charset="0"/>
              </a:rPr>
              <a:t>năm</a:t>
            </a:r>
            <a:r>
              <a:rPr lang="en-US" sz="2400" dirty="0">
                <a:latin typeface="Arial" panose="020B0604020202020204" pitchFamily="34" charset="0"/>
                <a:cs typeface="Arial" panose="020B0604020202020204" pitchFamily="34" charset="0"/>
              </a:rPr>
              <a:t> hay </a:t>
            </a:r>
            <a:r>
              <a:rPr lang="en-US" sz="2400" dirty="0" err="1">
                <a:latin typeface="Arial" panose="020B0604020202020204" pitchFamily="34" charset="0"/>
                <a:cs typeface="Arial" panose="020B0604020202020204" pitchFamily="34" charset="0"/>
              </a:rPr>
              <a:t>gọi</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là</a:t>
            </a:r>
            <a:r>
              <a:rPr lang="en-US" sz="2400" dirty="0">
                <a:latin typeface="Arial" panose="020B0604020202020204" pitchFamily="34" charset="0"/>
                <a:cs typeface="Arial" panose="020B0604020202020204" pitchFamily="34" charset="0"/>
              </a:rPr>
              <a:t> LTS.</a:t>
            </a:r>
          </a:p>
          <a:p>
            <a:pPr marL="0" indent="0">
              <a:lnSpc>
                <a:spcPct val="150000"/>
              </a:lnSpc>
              <a:buNone/>
            </a:pPr>
            <a:r>
              <a:rPr lang="en-US" sz="2400" dirty="0">
                <a:latin typeface="Arial" panose="020B0604020202020204" pitchFamily="34" charset="0"/>
                <a:cs typeface="Arial" panose="020B0604020202020204" pitchFamily="34" charset="0"/>
              </a:rPr>
              <a:t>	-	</a:t>
            </a:r>
            <a:r>
              <a:rPr lang="en-US" sz="2400" dirty="0" err="1">
                <a:latin typeface="Arial" panose="020B0604020202020204" pitchFamily="34" charset="0"/>
                <a:cs typeface="Arial" panose="020B0604020202020204" pitchFamily="34" charset="0"/>
              </a:rPr>
              <a:t>Nền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tảng</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thống</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nhất</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hổ</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trợ</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nhiều</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loại</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trình</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duyệt</a:t>
            </a:r>
            <a:endParaRPr lang="en-US" sz="2400" dirty="0">
              <a:latin typeface="Arial" panose="020B0604020202020204" pitchFamily="34" charset="0"/>
              <a:cs typeface="Arial" panose="020B0604020202020204" pitchFamily="34" charset="0"/>
            </a:endParaRPr>
          </a:p>
          <a:p>
            <a:pPr marL="0" indent="0">
              <a:lnSpc>
                <a:spcPct val="150000"/>
              </a:lnSpc>
              <a:buNone/>
            </a:pPr>
            <a:r>
              <a:rPr lang="en-US" sz="2400" dirty="0">
                <a:latin typeface="Arial" panose="020B0604020202020204" pitchFamily="34" charset="0"/>
                <a:cs typeface="Arial" panose="020B0604020202020204" pitchFamily="34" charset="0"/>
              </a:rPr>
              <a:t>	-	C# 10 </a:t>
            </a:r>
            <a:r>
              <a:rPr lang="en-US" sz="2400" dirty="0" err="1">
                <a:latin typeface="Arial" panose="020B0604020202020204" pitchFamily="34" charset="0"/>
                <a:cs typeface="Arial" panose="020B0604020202020204" pitchFamily="34" charset="0"/>
              </a:rPr>
              <a:t>Cải</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tiến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ngôn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ngữ</a:t>
            </a:r>
            <a:r>
              <a:rPr lang="en-US" sz="2400" dirty="0">
                <a:latin typeface="Arial" panose="020B0604020202020204" pitchFamily="34" charset="0"/>
                <a:cs typeface="Arial" panose="020B0604020202020204" pitchFamily="34" charset="0"/>
              </a:rPr>
              <a:t>.</a:t>
            </a:r>
          </a:p>
          <a:p>
            <a:pPr marL="0" indent="0">
              <a:lnSpc>
                <a:spcPct val="150000"/>
              </a:lnSpc>
              <a:buNone/>
            </a:pPr>
            <a:r>
              <a:rPr lang="en-US" sz="2400" dirty="0">
                <a:latin typeface="Arial" panose="020B0604020202020204" pitchFamily="34" charset="0"/>
                <a:cs typeface="Arial" panose="020B0604020202020204" pitchFamily="34" charset="0"/>
              </a:rPr>
              <a:t>	-	Hot reload </a:t>
            </a:r>
            <a:r>
              <a:rPr lang="en-US" sz="2400" dirty="0" err="1">
                <a:latin typeface="Arial" panose="020B0604020202020204" pitchFamily="34" charset="0"/>
                <a:cs typeface="Arial" panose="020B0604020202020204" pitchFamily="34" charset="0"/>
              </a:rPr>
              <a:t>cho</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phép</a:t>
            </a:r>
            <a:r>
              <a:rPr lang="en-US" sz="2400" dirty="0">
                <a:latin typeface="Arial" panose="020B0604020202020204" pitchFamily="34" charset="0"/>
                <a:cs typeface="Arial" panose="020B0604020202020204" pitchFamily="34" charset="0"/>
              </a:rPr>
              <a:t> build </a:t>
            </a:r>
            <a:r>
              <a:rPr lang="en-US" sz="2400" dirty="0" err="1">
                <a:latin typeface="Arial" panose="020B0604020202020204" pitchFamily="34" charset="0"/>
                <a:cs typeface="Arial" panose="020B0604020202020204" pitchFamily="34" charset="0"/>
              </a:rPr>
              <a:t>và</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khởi</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động</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lại</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ứng</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dụng</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khi</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có</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thay</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đổi</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mới</a:t>
            </a:r>
            <a:endParaRPr lang="en-US" sz="2400" dirty="0">
              <a:latin typeface="Arial" panose="020B0604020202020204" pitchFamily="34" charset="0"/>
              <a:cs typeface="Arial" panose="020B0604020202020204" pitchFamily="34" charset="0"/>
            </a:endParaRPr>
          </a:p>
          <a:p>
            <a:pPr marL="0" indent="0">
              <a:lnSpc>
                <a:spcPct val="150000"/>
              </a:lnSpc>
              <a:buNone/>
            </a:pPr>
            <a:endParaRPr lang="en-US" sz="1800" dirty="0"/>
          </a:p>
          <a:p>
            <a:pPr marL="0" indent="0">
              <a:lnSpc>
                <a:spcPct val="150000"/>
              </a:lnSpc>
              <a:buNone/>
            </a:pPr>
            <a:endParaRPr lang="en-US" sz="2000" dirty="0"/>
          </a:p>
          <a:p>
            <a:pPr marL="0" indent="0">
              <a:lnSpc>
                <a:spcPct val="150000"/>
              </a:lnSpc>
              <a:buNone/>
            </a:pPr>
            <a:endParaRPr lang="vi-VN" sz="2400" b="0" i="0" dirty="0">
              <a:solidFill>
                <a:srgbClr val="737373"/>
              </a:solidFill>
              <a:effectLst/>
              <a:latin typeface="Arial" panose="020B0604020202020204" pitchFamily="34" charset="0"/>
              <a:cs typeface="Arial" panose="020B0604020202020204" pitchFamily="34" charset="0"/>
            </a:endParaRPr>
          </a:p>
          <a:p>
            <a:pPr marL="0" indent="0">
              <a:lnSpc>
                <a:spcPct val="150000"/>
              </a:lnSpc>
              <a:buNone/>
            </a:pPr>
            <a:endParaRPr lang="en-US" sz="1600" b="0" i="0" dirty="0">
              <a:solidFill>
                <a:srgbClr val="737373"/>
              </a:solidFill>
              <a:effectLst/>
              <a:latin typeface="Arial" panose="020B0604020202020204" pitchFamily="34" charset="0"/>
              <a:cs typeface="Arial" panose="020B0604020202020204" pitchFamily="34" charset="0"/>
            </a:endParaRPr>
          </a:p>
          <a:p>
            <a:pPr marL="0" indent="0">
              <a:lnSpc>
                <a:spcPct val="150000"/>
              </a:lnSpc>
              <a:buNone/>
            </a:pPr>
            <a:endParaRPr 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8691262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5E27C7C-4B68-4BBC-BF36-8959D8493E4A}"/>
              </a:ext>
            </a:extLst>
          </p:cNvPr>
          <p:cNvSpPr>
            <a:spLocks noGrp="1"/>
          </p:cNvSpPr>
          <p:nvPr>
            <p:ph type="title"/>
          </p:nvPr>
        </p:nvSpPr>
        <p:spPr/>
        <p:txBody>
          <a:bodyPr>
            <a:normAutofit/>
          </a:bodyPr>
          <a:lstStyle/>
          <a:p>
            <a:r>
              <a:rPr lang="en-US" sz="4900" b="1" dirty="0" err="1">
                <a:latin typeface="Arial" panose="020B0604020202020204" pitchFamily="34" charset="0"/>
                <a:cs typeface="Arial" panose="020B0604020202020204" pitchFamily="34" charset="0"/>
              </a:rPr>
              <a:t>Giới</a:t>
            </a:r>
            <a:r>
              <a:rPr lang="en-US" sz="4900" b="1" dirty="0">
                <a:latin typeface="Arial" panose="020B0604020202020204" pitchFamily="34" charset="0"/>
                <a:cs typeface="Arial" panose="020B0604020202020204" pitchFamily="34" charset="0"/>
              </a:rPr>
              <a:t> </a:t>
            </a:r>
            <a:r>
              <a:rPr lang="en-US" sz="4900" b="1" dirty="0" err="1">
                <a:latin typeface="Arial" panose="020B0604020202020204" pitchFamily="34" charset="0"/>
                <a:cs typeface="Arial" panose="020B0604020202020204" pitchFamily="34" charset="0"/>
              </a:rPr>
              <a:t>thiệu</a:t>
            </a:r>
            <a:r>
              <a:rPr lang="en-US" sz="4900" b="1" dirty="0">
                <a:latin typeface="Arial" panose="020B0604020202020204" pitchFamily="34" charset="0"/>
                <a:cs typeface="Arial" panose="020B0604020202020204" pitchFamily="34" charset="0"/>
              </a:rPr>
              <a:t> </a:t>
            </a:r>
            <a:r>
              <a:rPr lang="en-US" sz="4900" b="1" dirty="0" err="1">
                <a:latin typeface="Arial" panose="020B0604020202020204" pitchFamily="34" charset="0"/>
                <a:cs typeface="Arial" panose="020B0604020202020204" pitchFamily="34" charset="0"/>
              </a:rPr>
              <a:t>về</a:t>
            </a:r>
            <a:r>
              <a:rPr lang="en-US" sz="4900" b="1" dirty="0">
                <a:latin typeface="Arial" panose="020B0604020202020204" pitchFamily="34" charset="0"/>
                <a:cs typeface="Arial" panose="020B0604020202020204" pitchFamily="34" charset="0"/>
              </a:rPr>
              <a:t> Entity Framework</a:t>
            </a:r>
          </a:p>
        </p:txBody>
      </p:sp>
      <p:sp>
        <p:nvSpPr>
          <p:cNvPr id="7" name="Slide Number Placeholder 5">
            <a:extLst>
              <a:ext uri="{FF2B5EF4-FFF2-40B4-BE49-F238E27FC236}">
                <a16:creationId xmlns:a16="http://schemas.microsoft.com/office/drawing/2014/main" id="{4ECDE54D-4BD2-4764-A36A-8487DB61E7A6}"/>
              </a:ext>
            </a:extLst>
          </p:cNvPr>
          <p:cNvSpPr>
            <a:spLocks noGrp="1"/>
          </p:cNvSpPr>
          <p:nvPr>
            <p:ph type="sldNum" sz="quarter" idx="12"/>
          </p:nvPr>
        </p:nvSpPr>
        <p:spPr>
          <a:xfrm>
            <a:off x="8610600" y="6356350"/>
            <a:ext cx="2743200" cy="365125"/>
          </a:xfrm>
        </p:spPr>
        <p:txBody>
          <a:bodyPr/>
          <a:lstStyle/>
          <a:p>
            <a:fld id="{D8DA9DAA-006C-4F4B-980E-E3DF019B24E2}" type="slidenum">
              <a:rPr lang="en-US" b="1" cap="all" spc="100" smtClean="0">
                <a:solidFill>
                  <a:schemeClr val="accent2"/>
                </a:solidFill>
                <a:latin typeface="Arial" panose="020B0604020202020204" pitchFamily="34" charset="0"/>
                <a:cs typeface="Arial" panose="020B0604020202020204" pitchFamily="34" charset="0"/>
              </a:rPr>
              <a:t>78</a:t>
            </a:fld>
            <a:endParaRPr lang="en-US" b="1" cap="all" spc="100" dirty="0">
              <a:solidFill>
                <a:schemeClr val="accent2"/>
              </a:solidFill>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786530E8-D960-49B6-BBF8-5679A76DA0B4}"/>
              </a:ext>
            </a:extLst>
          </p:cNvPr>
          <p:cNvSpPr>
            <a:spLocks noGrp="1"/>
          </p:cNvSpPr>
          <p:nvPr>
            <p:ph idx="1"/>
          </p:nvPr>
        </p:nvSpPr>
        <p:spPr/>
        <p:txBody>
          <a:bodyPr>
            <a:normAutofit fontScale="92500" lnSpcReduction="10000"/>
          </a:bodyPr>
          <a:lstStyle/>
          <a:p>
            <a:pPr marL="0" indent="0">
              <a:lnSpc>
                <a:spcPct val="150000"/>
              </a:lnSpc>
              <a:buNone/>
            </a:pPr>
            <a:r>
              <a:rPr lang="en-US" sz="1800" dirty="0"/>
              <a:t>	-	</a:t>
            </a:r>
            <a:r>
              <a:rPr lang="en-US" sz="2000" dirty="0" err="1">
                <a:latin typeface="Arial" panose="020B0604020202020204" pitchFamily="34" charset="0"/>
                <a:cs typeface="Arial" panose="020B0604020202020204" pitchFamily="34" charset="0"/>
              </a:rPr>
              <a:t>Hiệu</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năng</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được</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cải</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tiến</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rất</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nhiều</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và</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cho</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tác</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vụ</a:t>
            </a:r>
            <a:r>
              <a:rPr lang="en-US" sz="2000" dirty="0">
                <a:latin typeface="Arial" panose="020B0604020202020204" pitchFamily="34" charset="0"/>
                <a:cs typeface="Arial" panose="020B0604020202020204" pitchFamily="34" charset="0"/>
              </a:rPr>
              <a:t> I/O </a:t>
            </a:r>
            <a:r>
              <a:rPr lang="en-US" sz="2000" dirty="0" err="1">
                <a:latin typeface="Arial" panose="020B0604020202020204" pitchFamily="34" charset="0"/>
                <a:cs typeface="Arial" panose="020B0604020202020204" pitchFamily="34" charset="0"/>
              </a:rPr>
              <a:t>cụ</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thể</a:t>
            </a:r>
            <a:endParaRPr lang="en-US" sz="2000" dirty="0">
              <a:latin typeface="Arial" panose="020B0604020202020204" pitchFamily="34" charset="0"/>
              <a:cs typeface="Arial" panose="020B0604020202020204" pitchFamily="34" charset="0"/>
            </a:endParaRPr>
          </a:p>
          <a:p>
            <a:pPr marL="0" indent="0">
              <a:lnSpc>
                <a:spcPct val="150000"/>
              </a:lnSpc>
              <a:buNone/>
            </a:pPr>
            <a:r>
              <a:rPr lang="en-US" sz="2000" dirty="0">
                <a:latin typeface="Arial" panose="020B0604020202020204" pitchFamily="34" charset="0"/>
                <a:cs typeface="Arial" panose="020B0604020202020204" pitchFamily="34" charset="0"/>
              </a:rPr>
              <a:t>	-	Cloud diagnostics </a:t>
            </a:r>
            <a:r>
              <a:rPr lang="en-US" sz="2000" dirty="0" err="1">
                <a:latin typeface="Arial" panose="020B0604020202020204" pitchFamily="34" charset="0"/>
                <a:cs typeface="Arial" panose="020B0604020202020204" pitchFamily="34" charset="0"/>
              </a:rPr>
              <a:t>được</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cải</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tiến</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với</a:t>
            </a:r>
            <a:r>
              <a:rPr lang="en-US" sz="2000" dirty="0">
                <a:latin typeface="Arial" panose="020B0604020202020204" pitchFamily="34" charset="0"/>
                <a:cs typeface="Arial" panose="020B0604020202020204" pitchFamily="34" charset="0"/>
              </a:rPr>
              <a:t> open telemetry </a:t>
            </a:r>
            <a:r>
              <a:rPr lang="en-US" sz="2000" dirty="0" err="1">
                <a:latin typeface="Arial" panose="020B0604020202020204" pitchFamily="34" charset="0"/>
                <a:cs typeface="Arial" panose="020B0604020202020204" pitchFamily="34" charset="0"/>
              </a:rPr>
              <a:t>và</a:t>
            </a:r>
            <a:r>
              <a:rPr lang="en-US" sz="2000" dirty="0">
                <a:latin typeface="Arial" panose="020B0604020202020204" pitchFamily="34" charset="0"/>
                <a:cs typeface="Arial" panose="020B0604020202020204" pitchFamily="34" charset="0"/>
              </a:rPr>
              <a:t> dotnet </a:t>
            </a:r>
            <a:r>
              <a:rPr lang="en-US" sz="2000" dirty="0" err="1">
                <a:latin typeface="Arial" panose="020B0604020202020204" pitchFamily="34" charset="0"/>
                <a:cs typeface="Arial" panose="020B0604020202020204" pitchFamily="34" charset="0"/>
              </a:rPr>
              <a:t>monitor,Hổ</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trợ</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tìm</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lổi</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trên</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môi</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trường</a:t>
            </a:r>
            <a:r>
              <a:rPr lang="en-US" sz="2000" dirty="0">
                <a:latin typeface="Arial" panose="020B0604020202020204" pitchFamily="34" charset="0"/>
                <a:cs typeface="Arial" panose="020B0604020202020204" pitchFamily="34" charset="0"/>
              </a:rPr>
              <a:t> production.</a:t>
            </a:r>
          </a:p>
          <a:p>
            <a:pPr marL="0" indent="0">
              <a:lnSpc>
                <a:spcPct val="150000"/>
              </a:lnSpc>
              <a:buNone/>
            </a:pPr>
            <a:r>
              <a:rPr lang="en-US" sz="2000" dirty="0">
                <a:latin typeface="Arial" panose="020B0604020202020204" pitchFamily="34" charset="0"/>
                <a:cs typeface="Arial" panose="020B0604020202020204" pitchFamily="34" charset="0"/>
              </a:rPr>
              <a:t>	-	</a:t>
            </a:r>
            <a:r>
              <a:rPr lang="en-US" sz="2000" dirty="0" err="1">
                <a:latin typeface="Arial" panose="020B0604020202020204" pitchFamily="34" charset="0"/>
                <a:cs typeface="Arial" panose="020B0604020202020204" pitchFamily="34" charset="0"/>
              </a:rPr>
              <a:t>Json</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Api</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đưuọc</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tăng</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khả</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năng</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và</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có</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hiệu</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năng</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cao</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hơn</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với</a:t>
            </a:r>
            <a:r>
              <a:rPr lang="en-US" sz="2000" dirty="0">
                <a:latin typeface="Arial" panose="020B0604020202020204" pitchFamily="34" charset="0"/>
                <a:cs typeface="Arial" panose="020B0604020202020204" pitchFamily="34" charset="0"/>
              </a:rPr>
              <a:t> source generator </a:t>
            </a:r>
            <a:r>
              <a:rPr lang="en-US" sz="2000" dirty="0" err="1">
                <a:latin typeface="Arial" panose="020B0604020202020204" pitchFamily="34" charset="0"/>
                <a:cs typeface="Arial" panose="020B0604020202020204" pitchFamily="34" charset="0"/>
              </a:rPr>
              <a:t>cho</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bộ</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sử</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lý</a:t>
            </a:r>
            <a:r>
              <a:rPr lang="en-US" sz="2000" dirty="0">
                <a:latin typeface="Arial" panose="020B0604020202020204" pitchFamily="34" charset="0"/>
                <a:cs typeface="Arial" panose="020B0604020202020204" pitchFamily="34" charset="0"/>
              </a:rPr>
              <a:t> JSON.</a:t>
            </a:r>
          </a:p>
          <a:p>
            <a:pPr marL="0" indent="0">
              <a:lnSpc>
                <a:spcPct val="150000"/>
              </a:lnSpc>
              <a:buNone/>
            </a:pPr>
            <a:r>
              <a:rPr lang="en-US" sz="2000" dirty="0">
                <a:latin typeface="Arial" panose="020B0604020202020204" pitchFamily="34" charset="0"/>
                <a:cs typeface="Arial" panose="020B0604020202020204" pitchFamily="34" charset="0"/>
              </a:rPr>
              <a:t>	-	Minimal </a:t>
            </a:r>
            <a:r>
              <a:rPr lang="en-US" sz="2000" dirty="0" err="1">
                <a:latin typeface="Arial" panose="020B0604020202020204" pitchFamily="34" charset="0"/>
                <a:cs typeface="Arial" panose="020B0604020202020204" pitchFamily="34" charset="0"/>
              </a:rPr>
              <a:t>api</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giúp</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đơn</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giản</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và</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dể</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bắt</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đầu</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củng</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như</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cải</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tiến</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hiệu</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năng</a:t>
            </a:r>
            <a:r>
              <a:rPr lang="en-US" sz="2000" dirty="0">
                <a:latin typeface="Arial" panose="020B0604020202020204" pitchFamily="34" charset="0"/>
                <a:cs typeface="Arial" panose="020B0604020202020204" pitchFamily="34" charset="0"/>
              </a:rPr>
              <a:t> HTTP service.</a:t>
            </a:r>
          </a:p>
          <a:p>
            <a:pPr marL="0" indent="0">
              <a:lnSpc>
                <a:spcPct val="150000"/>
              </a:lnSpc>
              <a:buNone/>
            </a:pPr>
            <a:r>
              <a:rPr lang="en-US" sz="2000" dirty="0">
                <a:latin typeface="Arial" panose="020B0604020202020204" pitchFamily="34" charset="0"/>
                <a:cs typeface="Arial" panose="020B0604020202020204" pitchFamily="34" charset="0"/>
              </a:rPr>
              <a:t>	-	</a:t>
            </a:r>
            <a:r>
              <a:rPr lang="en-US" sz="2000" dirty="0" err="1">
                <a:latin typeface="Arial" panose="020B0604020202020204" pitchFamily="34" charset="0"/>
                <a:cs typeface="Arial" panose="020B0604020202020204" pitchFamily="34" charset="0"/>
              </a:rPr>
              <a:t>Blazor</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có</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thể</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được</a:t>
            </a:r>
            <a:r>
              <a:rPr lang="en-US" sz="2000" dirty="0">
                <a:latin typeface="Arial" panose="020B0604020202020204" pitchFamily="34" charset="0"/>
                <a:cs typeface="Arial" panose="020B0604020202020204" pitchFamily="34" charset="0"/>
              </a:rPr>
              <a:t> render </a:t>
            </a:r>
            <a:r>
              <a:rPr lang="en-US" sz="2000" dirty="0" err="1">
                <a:latin typeface="Arial" panose="020B0604020202020204" pitchFamily="34" charset="0"/>
                <a:cs typeface="Arial" panose="020B0604020202020204" pitchFamily="34" charset="0"/>
              </a:rPr>
              <a:t>từ</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javaScript</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và</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tích</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hợp</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ứng</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dụng</a:t>
            </a:r>
            <a:r>
              <a:rPr lang="en-US" sz="2000" dirty="0">
                <a:latin typeface="Arial" panose="020B0604020202020204" pitchFamily="34" charset="0"/>
                <a:cs typeface="Arial" panose="020B0604020202020204" pitchFamily="34" charset="0"/>
              </a:rPr>
              <a:t> JavaScript base .</a:t>
            </a:r>
          </a:p>
          <a:p>
            <a:pPr marL="0" indent="0">
              <a:lnSpc>
                <a:spcPct val="150000"/>
              </a:lnSpc>
              <a:buNone/>
            </a:pPr>
            <a:endParaRPr lang="en-US" sz="1200" dirty="0"/>
          </a:p>
          <a:p>
            <a:pPr marL="0" indent="0">
              <a:lnSpc>
                <a:spcPct val="150000"/>
              </a:lnSpc>
              <a:buNone/>
            </a:pPr>
            <a:endParaRPr lang="en-US" sz="1400" dirty="0"/>
          </a:p>
          <a:p>
            <a:pPr marL="0" indent="0">
              <a:lnSpc>
                <a:spcPct val="150000"/>
              </a:lnSpc>
              <a:buNone/>
            </a:pPr>
            <a:endParaRPr lang="en-US" sz="1600" dirty="0"/>
          </a:p>
          <a:p>
            <a:pPr marL="0" indent="0">
              <a:lnSpc>
                <a:spcPct val="150000"/>
              </a:lnSpc>
              <a:buNone/>
            </a:pPr>
            <a:endParaRPr lang="en-US" sz="1800" dirty="0"/>
          </a:p>
          <a:p>
            <a:pPr marL="0" indent="0">
              <a:lnSpc>
                <a:spcPct val="150000"/>
              </a:lnSpc>
              <a:buNone/>
            </a:pPr>
            <a:endParaRPr lang="en-US" sz="2000" dirty="0"/>
          </a:p>
          <a:p>
            <a:pPr marL="0" indent="0">
              <a:lnSpc>
                <a:spcPct val="150000"/>
              </a:lnSpc>
              <a:buNone/>
            </a:pPr>
            <a:endParaRPr lang="vi-VN" sz="2400" b="0" i="0" dirty="0">
              <a:solidFill>
                <a:srgbClr val="737373"/>
              </a:solidFill>
              <a:effectLst/>
              <a:latin typeface="Arial" panose="020B0604020202020204" pitchFamily="34" charset="0"/>
              <a:cs typeface="Arial" panose="020B0604020202020204" pitchFamily="34" charset="0"/>
            </a:endParaRPr>
          </a:p>
          <a:p>
            <a:pPr marL="0" indent="0">
              <a:lnSpc>
                <a:spcPct val="150000"/>
              </a:lnSpc>
              <a:buNone/>
            </a:pPr>
            <a:endParaRPr lang="en-US" sz="1600" b="0" i="0" dirty="0">
              <a:solidFill>
                <a:srgbClr val="737373"/>
              </a:solidFill>
              <a:effectLst/>
              <a:latin typeface="Arial" panose="020B0604020202020204" pitchFamily="34" charset="0"/>
              <a:cs typeface="Arial" panose="020B0604020202020204" pitchFamily="34" charset="0"/>
            </a:endParaRPr>
          </a:p>
          <a:p>
            <a:pPr marL="0" indent="0">
              <a:lnSpc>
                <a:spcPct val="150000"/>
              </a:lnSpc>
              <a:buNone/>
            </a:pPr>
            <a:endParaRPr 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879208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5E27C7C-4B68-4BBC-BF36-8959D8493E4A}"/>
              </a:ext>
            </a:extLst>
          </p:cNvPr>
          <p:cNvSpPr>
            <a:spLocks noGrp="1"/>
          </p:cNvSpPr>
          <p:nvPr>
            <p:ph type="title"/>
          </p:nvPr>
        </p:nvSpPr>
        <p:spPr/>
        <p:txBody>
          <a:bodyPr>
            <a:normAutofit/>
          </a:bodyPr>
          <a:lstStyle/>
          <a:p>
            <a:r>
              <a:rPr lang="en-US" sz="4900" b="1" dirty="0" err="1">
                <a:latin typeface="Arial" panose="020B0604020202020204" pitchFamily="34" charset="0"/>
                <a:cs typeface="Arial" panose="020B0604020202020204" pitchFamily="34" charset="0"/>
              </a:rPr>
              <a:t>Giới</a:t>
            </a:r>
            <a:r>
              <a:rPr lang="en-US" sz="4900" b="1" dirty="0">
                <a:latin typeface="Arial" panose="020B0604020202020204" pitchFamily="34" charset="0"/>
                <a:cs typeface="Arial" panose="020B0604020202020204" pitchFamily="34" charset="0"/>
              </a:rPr>
              <a:t> </a:t>
            </a:r>
            <a:r>
              <a:rPr lang="en-US" sz="4900" b="1" dirty="0" err="1">
                <a:latin typeface="Arial" panose="020B0604020202020204" pitchFamily="34" charset="0"/>
                <a:cs typeface="Arial" panose="020B0604020202020204" pitchFamily="34" charset="0"/>
              </a:rPr>
              <a:t>thiệu</a:t>
            </a:r>
            <a:r>
              <a:rPr lang="en-US" sz="4900" b="1" dirty="0">
                <a:latin typeface="Arial" panose="020B0604020202020204" pitchFamily="34" charset="0"/>
                <a:cs typeface="Arial" panose="020B0604020202020204" pitchFamily="34" charset="0"/>
              </a:rPr>
              <a:t> </a:t>
            </a:r>
            <a:r>
              <a:rPr lang="en-US" sz="4900" b="1" dirty="0" err="1">
                <a:latin typeface="Arial" panose="020B0604020202020204" pitchFamily="34" charset="0"/>
                <a:cs typeface="Arial" panose="020B0604020202020204" pitchFamily="34" charset="0"/>
              </a:rPr>
              <a:t>về</a:t>
            </a:r>
            <a:r>
              <a:rPr lang="en-US" sz="4900" b="1" dirty="0">
                <a:latin typeface="Arial" panose="020B0604020202020204" pitchFamily="34" charset="0"/>
                <a:cs typeface="Arial" panose="020B0604020202020204" pitchFamily="34" charset="0"/>
              </a:rPr>
              <a:t> Entity Framework</a:t>
            </a:r>
          </a:p>
        </p:txBody>
      </p:sp>
      <p:sp>
        <p:nvSpPr>
          <p:cNvPr id="7" name="Slide Number Placeholder 5">
            <a:extLst>
              <a:ext uri="{FF2B5EF4-FFF2-40B4-BE49-F238E27FC236}">
                <a16:creationId xmlns:a16="http://schemas.microsoft.com/office/drawing/2014/main" id="{4ECDE54D-4BD2-4764-A36A-8487DB61E7A6}"/>
              </a:ext>
            </a:extLst>
          </p:cNvPr>
          <p:cNvSpPr>
            <a:spLocks noGrp="1"/>
          </p:cNvSpPr>
          <p:nvPr>
            <p:ph type="sldNum" sz="quarter" idx="12"/>
          </p:nvPr>
        </p:nvSpPr>
        <p:spPr>
          <a:xfrm>
            <a:off x="8610600" y="6356350"/>
            <a:ext cx="2743200" cy="365125"/>
          </a:xfrm>
        </p:spPr>
        <p:txBody>
          <a:bodyPr/>
          <a:lstStyle/>
          <a:p>
            <a:fld id="{D8DA9DAA-006C-4F4B-980E-E3DF019B24E2}" type="slidenum">
              <a:rPr lang="en-US" b="1" cap="all" spc="100" smtClean="0">
                <a:solidFill>
                  <a:schemeClr val="accent2"/>
                </a:solidFill>
                <a:latin typeface="Arial" panose="020B0604020202020204" pitchFamily="34" charset="0"/>
                <a:cs typeface="Arial" panose="020B0604020202020204" pitchFamily="34" charset="0"/>
              </a:rPr>
              <a:t>79</a:t>
            </a:fld>
            <a:endParaRPr lang="en-US" b="1" cap="all" spc="100" dirty="0">
              <a:solidFill>
                <a:schemeClr val="accent2"/>
              </a:solidFill>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786530E8-D960-49B6-BBF8-5679A76DA0B4}"/>
              </a:ext>
            </a:extLst>
          </p:cNvPr>
          <p:cNvSpPr>
            <a:spLocks noGrp="1"/>
          </p:cNvSpPr>
          <p:nvPr>
            <p:ph idx="1"/>
          </p:nvPr>
        </p:nvSpPr>
        <p:spPr/>
        <p:txBody>
          <a:bodyPr>
            <a:normAutofit/>
          </a:bodyPr>
          <a:lstStyle/>
          <a:p>
            <a:pPr marL="0" indent="0">
              <a:lnSpc>
                <a:spcPct val="150000"/>
              </a:lnSpc>
              <a:buNone/>
            </a:pPr>
            <a:r>
              <a:rPr lang="en-US" sz="2000" dirty="0">
                <a:latin typeface="Arial" panose="020B0604020202020204" pitchFamily="34" charset="0"/>
                <a:cs typeface="Arial" panose="020B0604020202020204" pitchFamily="34" charset="0"/>
              </a:rPr>
              <a:t>	-	</a:t>
            </a:r>
            <a:r>
              <a:rPr lang="en-US" sz="2000" dirty="0" err="1">
                <a:latin typeface="Arial" panose="020B0604020202020204" pitchFamily="34" charset="0"/>
                <a:cs typeface="Arial" panose="020B0604020202020204" pitchFamily="34" charset="0"/>
              </a:rPr>
              <a:t>WebAssemblyAOT</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biên</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dịch</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cho</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ứng</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dụng</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Blazor</a:t>
            </a:r>
            <a:r>
              <a:rPr lang="en-US" sz="2000" dirty="0">
                <a:latin typeface="Arial" panose="020B0604020202020204" pitchFamily="34" charset="0"/>
                <a:cs typeface="Arial" panose="020B0604020202020204" pitchFamily="34" charset="0"/>
              </a:rPr>
              <a:t>.</a:t>
            </a:r>
          </a:p>
          <a:p>
            <a:pPr marL="0" indent="0">
              <a:lnSpc>
                <a:spcPct val="150000"/>
              </a:lnSpc>
              <a:buNone/>
            </a:pPr>
            <a:r>
              <a:rPr lang="en-US" sz="2000" dirty="0">
                <a:latin typeface="Arial" panose="020B0604020202020204" pitchFamily="34" charset="0"/>
                <a:cs typeface="Arial" panose="020B0604020202020204" pitchFamily="34" charset="0"/>
              </a:rPr>
              <a:t>	-	Single-</a:t>
            </a:r>
            <a:r>
              <a:rPr lang="en-US" sz="2000" dirty="0" err="1">
                <a:latin typeface="Arial" panose="020B0604020202020204" pitchFamily="34" charset="0"/>
                <a:cs typeface="Arial" panose="020B0604020202020204" pitchFamily="34" charset="0"/>
              </a:rPr>
              <a:t>pase</a:t>
            </a:r>
            <a:r>
              <a:rPr lang="en-US" sz="2000" dirty="0">
                <a:latin typeface="Arial" panose="020B0604020202020204" pitchFamily="34" charset="0"/>
                <a:cs typeface="Arial" panose="020B0604020202020204" pitchFamily="34" charset="0"/>
              </a:rPr>
              <a:t> app </a:t>
            </a:r>
            <a:r>
              <a:rPr lang="en-US" sz="2000" dirty="0" err="1">
                <a:latin typeface="Arial" panose="020B0604020202020204" pitchFamily="34" charset="0"/>
                <a:cs typeface="Arial" panose="020B0604020202020204" pitchFamily="34" charset="0"/>
              </a:rPr>
              <a:t>sử</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dụng</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linh</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hoạt</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giúp</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có</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thể</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sử</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dụng</a:t>
            </a:r>
            <a:r>
              <a:rPr lang="en-US" sz="2000" dirty="0">
                <a:latin typeface="Arial" panose="020B0604020202020204" pitchFamily="34" charset="0"/>
                <a:cs typeface="Arial" panose="020B0604020202020204" pitchFamily="34" charset="0"/>
              </a:rPr>
              <a:t> Angular, React </a:t>
            </a:r>
            <a:r>
              <a:rPr lang="en-US" sz="2000" dirty="0" err="1">
                <a:latin typeface="Arial" panose="020B0604020202020204" pitchFamily="34" charset="0"/>
                <a:cs typeface="Arial" panose="020B0604020202020204" pitchFamily="34" charset="0"/>
              </a:rPr>
              <a:t>hoặc</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các</a:t>
            </a:r>
            <a:r>
              <a:rPr lang="en-US" sz="2000" dirty="0">
                <a:latin typeface="Arial" panose="020B0604020202020204" pitchFamily="34" charset="0"/>
                <a:cs typeface="Arial" panose="020B0604020202020204" pitchFamily="34" charset="0"/>
              </a:rPr>
              <a:t> framework </a:t>
            </a:r>
            <a:r>
              <a:rPr lang="en-US" sz="2000" dirty="0" err="1">
                <a:latin typeface="Arial" panose="020B0604020202020204" pitchFamily="34" charset="0"/>
                <a:cs typeface="Arial" panose="020B0604020202020204" pitchFamily="34" charset="0"/>
              </a:rPr>
              <a:t>fontEnd</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js</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khác</a:t>
            </a:r>
            <a:endParaRPr lang="en-US" sz="2000" dirty="0">
              <a:latin typeface="Arial" panose="020B0604020202020204" pitchFamily="34" charset="0"/>
              <a:cs typeface="Arial" panose="020B0604020202020204" pitchFamily="34" charset="0"/>
            </a:endParaRPr>
          </a:p>
          <a:p>
            <a:pPr marL="0" indent="0">
              <a:lnSpc>
                <a:spcPct val="150000"/>
              </a:lnSpc>
              <a:buNone/>
            </a:pPr>
            <a:r>
              <a:rPr lang="en-US" sz="2000" dirty="0">
                <a:latin typeface="Arial" panose="020B0604020202020204" pitchFamily="34" charset="0"/>
                <a:cs typeface="Arial" panose="020B0604020202020204" pitchFamily="34" charset="0"/>
              </a:rPr>
              <a:t>	-	HTTP/3 </a:t>
            </a:r>
            <a:r>
              <a:rPr lang="en-US" sz="2000" dirty="0" err="1">
                <a:latin typeface="Arial" panose="020B0604020202020204" pitchFamily="34" charset="0"/>
                <a:cs typeface="Arial" panose="020B0604020202020204" pitchFamily="34" charset="0"/>
              </a:rPr>
              <a:t>được</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thêm</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vào</a:t>
            </a:r>
            <a:r>
              <a:rPr lang="en-US" sz="2000" dirty="0">
                <a:latin typeface="Arial" panose="020B0604020202020204" pitchFamily="34" charset="0"/>
                <a:cs typeface="Arial" panose="020B0604020202020204" pitchFamily="34" charset="0"/>
              </a:rPr>
              <a:t> asp.net core, </a:t>
            </a:r>
            <a:r>
              <a:rPr lang="en-US" sz="2000" dirty="0" err="1">
                <a:latin typeface="Arial" panose="020B0604020202020204" pitchFamily="34" charset="0"/>
                <a:cs typeface="Arial" panose="020B0604020202020204" pitchFamily="34" charset="0"/>
              </a:rPr>
              <a:t>httpClient</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và</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gRPC</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có</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thể</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tương</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tác</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với</a:t>
            </a:r>
            <a:r>
              <a:rPr lang="en-US" sz="2000" dirty="0">
                <a:latin typeface="Arial" panose="020B0604020202020204" pitchFamily="34" charset="0"/>
                <a:cs typeface="Arial" panose="020B0604020202020204" pitchFamily="34" charset="0"/>
              </a:rPr>
              <a:t> HTTP/3</a:t>
            </a:r>
          </a:p>
          <a:p>
            <a:pPr marL="0" indent="0">
              <a:lnSpc>
                <a:spcPct val="150000"/>
              </a:lnSpc>
              <a:buNone/>
            </a:pPr>
            <a:r>
              <a:rPr lang="en-US" sz="2000" dirty="0">
                <a:latin typeface="Arial" panose="020B0604020202020204" pitchFamily="34" charset="0"/>
                <a:cs typeface="Arial" panose="020B0604020202020204" pitchFamily="34" charset="0"/>
              </a:rPr>
              <a:t>	-	</a:t>
            </a:r>
            <a:r>
              <a:rPr lang="en-US" sz="2000" dirty="0" err="1">
                <a:latin typeface="Arial" panose="020B0604020202020204" pitchFamily="34" charset="0"/>
                <a:cs typeface="Arial" panose="020B0604020202020204" pitchFamily="34" charset="0"/>
              </a:rPr>
              <a:t>Cơ</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chế</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đọc</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ghi</a:t>
            </a:r>
            <a:r>
              <a:rPr lang="en-US" sz="2000" dirty="0">
                <a:latin typeface="Arial" panose="020B0604020202020204" pitchFamily="34" charset="0"/>
                <a:cs typeface="Arial" panose="020B0604020202020204" pitchFamily="34" charset="0"/>
              </a:rPr>
              <a:t> file </a:t>
            </a:r>
            <a:r>
              <a:rPr lang="en-US" sz="2000" dirty="0" err="1">
                <a:latin typeface="Arial" panose="020B0604020202020204" pitchFamily="34" charset="0"/>
                <a:cs typeface="Arial" panose="020B0604020202020204" pitchFamily="34" charset="0"/>
              </a:rPr>
              <a:t>đả</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hổ</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trợ</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liên</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kết</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tượng</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trưng</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mạnh</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mẻ</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về</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hiệu</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năng</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với</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việc</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viết</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lại</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từ</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đầu</a:t>
            </a:r>
            <a:r>
              <a:rPr lang="en-US" sz="1600" dirty="0"/>
              <a:t>.</a:t>
            </a:r>
          </a:p>
          <a:p>
            <a:pPr marL="0" indent="0">
              <a:lnSpc>
                <a:spcPct val="150000"/>
              </a:lnSpc>
              <a:buNone/>
            </a:pPr>
            <a:endParaRPr lang="en-US" sz="1800" dirty="0"/>
          </a:p>
          <a:p>
            <a:pPr marL="0" indent="0">
              <a:lnSpc>
                <a:spcPct val="150000"/>
              </a:lnSpc>
              <a:buNone/>
            </a:pPr>
            <a:endParaRPr lang="en-US" sz="2000" dirty="0">
              <a:latin typeface="Arial" panose="020B0604020202020204" pitchFamily="34" charset="0"/>
              <a:cs typeface="Arial" panose="020B0604020202020204" pitchFamily="34" charset="0"/>
            </a:endParaRPr>
          </a:p>
          <a:p>
            <a:pPr marL="0" indent="0">
              <a:lnSpc>
                <a:spcPct val="150000"/>
              </a:lnSpc>
              <a:buNone/>
            </a:pPr>
            <a:endParaRPr lang="en-US" sz="2000" dirty="0">
              <a:latin typeface="Arial" panose="020B0604020202020204" pitchFamily="34" charset="0"/>
              <a:cs typeface="Arial" panose="020B0604020202020204" pitchFamily="34" charset="0"/>
            </a:endParaRPr>
          </a:p>
          <a:p>
            <a:pPr marL="0" indent="0">
              <a:lnSpc>
                <a:spcPct val="150000"/>
              </a:lnSpc>
              <a:buNone/>
            </a:pPr>
            <a:endParaRPr lang="en-US" sz="1200" dirty="0"/>
          </a:p>
          <a:p>
            <a:pPr marL="0" indent="0">
              <a:lnSpc>
                <a:spcPct val="150000"/>
              </a:lnSpc>
              <a:buNone/>
            </a:pPr>
            <a:endParaRPr lang="en-US" sz="1400" dirty="0"/>
          </a:p>
          <a:p>
            <a:pPr marL="0" indent="0">
              <a:lnSpc>
                <a:spcPct val="150000"/>
              </a:lnSpc>
              <a:buNone/>
            </a:pPr>
            <a:endParaRPr lang="en-US" sz="1600" dirty="0"/>
          </a:p>
          <a:p>
            <a:pPr marL="0" indent="0">
              <a:lnSpc>
                <a:spcPct val="150000"/>
              </a:lnSpc>
              <a:buNone/>
            </a:pPr>
            <a:endParaRPr lang="en-US" sz="1800" dirty="0"/>
          </a:p>
          <a:p>
            <a:pPr marL="0" indent="0">
              <a:lnSpc>
                <a:spcPct val="150000"/>
              </a:lnSpc>
              <a:buNone/>
            </a:pPr>
            <a:endParaRPr lang="en-US" sz="2000" dirty="0"/>
          </a:p>
          <a:p>
            <a:pPr marL="0" indent="0">
              <a:lnSpc>
                <a:spcPct val="150000"/>
              </a:lnSpc>
              <a:buNone/>
            </a:pPr>
            <a:endParaRPr lang="vi-VN" sz="2400" b="0" i="0" dirty="0">
              <a:solidFill>
                <a:srgbClr val="737373"/>
              </a:solidFill>
              <a:effectLst/>
              <a:latin typeface="Arial" panose="020B0604020202020204" pitchFamily="34" charset="0"/>
              <a:cs typeface="Arial" panose="020B0604020202020204" pitchFamily="34" charset="0"/>
            </a:endParaRPr>
          </a:p>
          <a:p>
            <a:pPr marL="0" indent="0">
              <a:lnSpc>
                <a:spcPct val="150000"/>
              </a:lnSpc>
              <a:buNone/>
            </a:pPr>
            <a:endParaRPr lang="en-US" sz="1600" b="0" i="0" dirty="0">
              <a:solidFill>
                <a:srgbClr val="737373"/>
              </a:solidFill>
              <a:effectLst/>
              <a:latin typeface="Arial" panose="020B0604020202020204" pitchFamily="34" charset="0"/>
              <a:cs typeface="Arial" panose="020B0604020202020204" pitchFamily="34" charset="0"/>
            </a:endParaRPr>
          </a:p>
          <a:p>
            <a:pPr marL="0" indent="0">
              <a:lnSpc>
                <a:spcPct val="150000"/>
              </a:lnSpc>
              <a:buNone/>
            </a:pPr>
            <a:endParaRPr 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814574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5E27C7C-4B68-4BBC-BF36-8959D8493E4A}"/>
              </a:ext>
            </a:extLst>
          </p:cNvPr>
          <p:cNvSpPr>
            <a:spLocks noGrp="1"/>
          </p:cNvSpPr>
          <p:nvPr>
            <p:ph type="title"/>
          </p:nvPr>
        </p:nvSpPr>
        <p:spPr/>
        <p:txBody>
          <a:bodyPr>
            <a:normAutofit/>
          </a:bodyPr>
          <a:lstStyle/>
          <a:p>
            <a:r>
              <a:rPr lang="en-US" b="1" dirty="0" err="1">
                <a:latin typeface="Arial" panose="020B0604020202020204" pitchFamily="34" charset="0"/>
                <a:cs typeface="Arial" panose="020B0604020202020204" pitchFamily="34" charset="0"/>
              </a:rPr>
              <a:t>Các</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thành</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phần</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của</a:t>
            </a:r>
            <a:r>
              <a:rPr lang="en-US" b="1" dirty="0">
                <a:latin typeface="Arial" panose="020B0604020202020204" pitchFamily="34" charset="0"/>
                <a:cs typeface="Arial" panose="020B0604020202020204" pitchFamily="34" charset="0"/>
              </a:rPr>
              <a:t> ERD</a:t>
            </a:r>
            <a:endParaRPr lang="en-US" sz="5400" b="1" dirty="0">
              <a:latin typeface="Arial" panose="020B0604020202020204" pitchFamily="34" charset="0"/>
              <a:cs typeface="Arial" panose="020B0604020202020204" pitchFamily="34" charset="0"/>
            </a:endParaRPr>
          </a:p>
        </p:txBody>
      </p:sp>
      <p:sp>
        <p:nvSpPr>
          <p:cNvPr id="9" name="Slide Number Placeholder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a:lstStyle/>
          <a:p>
            <a:fld id="{D8DA9DAA-006C-4F4B-980E-E3DF019B24E2}" type="slidenum">
              <a:rPr lang="en-US" b="1" cap="all" spc="100" smtClean="0">
                <a:solidFill>
                  <a:schemeClr val="accent2"/>
                </a:solidFill>
                <a:latin typeface="Arial" panose="020B0604020202020204" pitchFamily="34" charset="0"/>
                <a:cs typeface="Arial" panose="020B0604020202020204" pitchFamily="34" charset="0"/>
              </a:rPr>
              <a:t>8</a:t>
            </a:fld>
            <a:endParaRPr lang="en-US" b="1" cap="all" spc="100" dirty="0">
              <a:solidFill>
                <a:schemeClr val="accent2"/>
              </a:solidFill>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CB5827D5-9AA2-40C8-AA77-DDC4F9528C77}"/>
              </a:ext>
            </a:extLst>
          </p:cNvPr>
          <p:cNvSpPr>
            <a:spLocks noGrp="1"/>
          </p:cNvSpPr>
          <p:nvPr>
            <p:ph idx="1"/>
          </p:nvPr>
        </p:nvSpPr>
        <p:spPr/>
        <p:txBody>
          <a:bodyPr>
            <a:normAutofit fontScale="92500"/>
          </a:bodyPr>
          <a:lstStyle/>
          <a:p>
            <a:pPr>
              <a:lnSpc>
                <a:spcPct val="150000"/>
              </a:lnSpc>
              <a:buFont typeface="Wingdings" panose="05000000000000000000" pitchFamily="2" charset="2"/>
              <a:buChar char="v"/>
            </a:pPr>
            <a:r>
              <a:rPr lang="en-US" sz="2400" b="1" dirty="0">
                <a:latin typeface="Arial" panose="020B0604020202020204" pitchFamily="34" charset="0"/>
                <a:cs typeface="Arial" panose="020B0604020202020204" pitchFamily="34" charset="0"/>
              </a:rPr>
              <a:t>Attribute (</a:t>
            </a:r>
            <a:r>
              <a:rPr lang="en-US" sz="2400" b="1" dirty="0" err="1">
                <a:latin typeface="Arial" panose="020B0604020202020204" pitchFamily="34" charset="0"/>
                <a:cs typeface="Arial" panose="020B0604020202020204" pitchFamily="34" charset="0"/>
              </a:rPr>
              <a:t>thuộc</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tính</a:t>
            </a:r>
            <a:r>
              <a:rPr lang="en-US" sz="2400" b="1" dirty="0">
                <a:latin typeface="Arial" panose="020B0604020202020204" pitchFamily="34" charset="0"/>
                <a:cs typeface="Arial" panose="020B0604020202020204" pitchFamily="34" charset="0"/>
              </a:rPr>
              <a:t>) </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Là</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đặc</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tính</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của</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một</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đối</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tượng</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bất</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kỳ</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là</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những</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thông</a:t>
            </a:r>
            <a:r>
              <a:rPr lang="en-US" sz="2400" dirty="0">
                <a:latin typeface="Arial" panose="020B0604020202020204" pitchFamily="34" charset="0"/>
                <a:cs typeface="Arial" panose="020B0604020202020204" pitchFamily="34" charset="0"/>
              </a:rPr>
              <a:t> tin </a:t>
            </a:r>
            <a:r>
              <a:rPr lang="en-US" sz="2400" dirty="0" err="1">
                <a:latin typeface="Arial" panose="020B0604020202020204" pitchFamily="34" charset="0"/>
                <a:cs typeface="Arial" panose="020B0604020202020204" pitchFamily="34" charset="0"/>
              </a:rPr>
              <a:t>riêng</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biệt</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của</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đối</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tượng</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đó</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mà</a:t>
            </a:r>
            <a:r>
              <a:rPr lang="en-US" sz="2400" dirty="0">
                <a:latin typeface="Arial" panose="020B0604020202020204" pitchFamily="34" charset="0"/>
                <a:cs typeface="Arial" panose="020B0604020202020204" pitchFamily="34" charset="0"/>
              </a:rPr>
              <a:t> ta </a:t>
            </a:r>
            <a:r>
              <a:rPr lang="en-US" sz="2400" dirty="0" err="1">
                <a:latin typeface="Arial" panose="020B0604020202020204" pitchFamily="34" charset="0"/>
                <a:cs typeface="Arial" panose="020B0604020202020204" pitchFamily="34" charset="0"/>
              </a:rPr>
              <a:t>cần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lưu</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trữ</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thông</a:t>
            </a:r>
            <a:r>
              <a:rPr lang="en-US" sz="2400" dirty="0">
                <a:latin typeface="Arial" panose="020B0604020202020204" pitchFamily="34" charset="0"/>
                <a:cs typeface="Arial" panose="020B0604020202020204" pitchFamily="34" charset="0"/>
              </a:rPr>
              <a:t> tin, </a:t>
            </a:r>
            <a:r>
              <a:rPr lang="vi-VN" sz="2400" dirty="0">
                <a:latin typeface="Arial" panose="020B0604020202020204" pitchFamily="34" charset="0"/>
                <a:cs typeface="Arial" panose="020B0604020202020204" pitchFamily="34" charset="0"/>
              </a:rPr>
              <a:t>Mỗi thuộc tính nên được biểu diễn là danh từ số ít và viết chữ thường</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Có</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nhiều</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loại</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thuộc</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tính</a:t>
            </a:r>
            <a:r>
              <a:rPr lang="en-US" sz="2400" dirty="0">
                <a:latin typeface="Arial" panose="020B0604020202020204" pitchFamily="34" charset="0"/>
                <a:cs typeface="Arial" panose="020B0604020202020204" pitchFamily="34" charset="0"/>
              </a:rPr>
              <a:t>, bao </a:t>
            </a:r>
            <a:r>
              <a:rPr lang="en-US" sz="2400" dirty="0" err="1">
                <a:latin typeface="Arial" panose="020B0604020202020204" pitchFamily="34" charset="0"/>
                <a:cs typeface="Arial" panose="020B0604020202020204" pitchFamily="34" charset="0"/>
              </a:rPr>
              <a:t>gồm</a:t>
            </a:r>
            <a:r>
              <a:rPr lang="en-US" sz="2400" dirty="0">
                <a:latin typeface="Arial" panose="020B0604020202020204" pitchFamily="34" charset="0"/>
                <a:cs typeface="Arial" panose="020B0604020202020204" pitchFamily="34" charset="0"/>
              </a:rPr>
              <a:t> :</a:t>
            </a:r>
          </a:p>
          <a:p>
            <a:pPr marL="0" indent="0">
              <a:lnSpc>
                <a:spcPct val="150000"/>
              </a:lnSpc>
              <a:buNone/>
            </a:pPr>
            <a:r>
              <a:rPr lang="en-US" sz="2400" dirty="0">
                <a:latin typeface="Arial" panose="020B0604020202020204" pitchFamily="34" charset="0"/>
                <a:cs typeface="Arial" panose="020B0604020202020204" pitchFamily="34" charset="0"/>
              </a:rPr>
              <a:t>	-	</a:t>
            </a:r>
            <a:r>
              <a:rPr lang="en-US" sz="2400" b="1" dirty="0" err="1">
                <a:latin typeface="Arial" panose="020B0604020202020204" pitchFamily="34" charset="0"/>
                <a:cs typeface="Arial" panose="020B0604020202020204" pitchFamily="34" charset="0"/>
              </a:rPr>
              <a:t>Thuộc</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tính</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đơn</a:t>
            </a:r>
            <a:r>
              <a:rPr lang="en-US" sz="2400" b="1" dirty="0">
                <a:latin typeface="Arial" panose="020B0604020202020204" pitchFamily="34" charset="0"/>
                <a:cs typeface="Arial" panose="020B0604020202020204" pitchFamily="34" charset="0"/>
              </a:rPr>
              <a:t> (simple attribute): </a:t>
            </a:r>
            <a:r>
              <a:rPr lang="en-US" sz="2400" dirty="0" err="1">
                <a:latin typeface="Arial" panose="020B0604020202020204" pitchFamily="34" charset="0"/>
                <a:cs typeface="Arial" panose="020B0604020202020204" pitchFamily="34" charset="0"/>
              </a:rPr>
              <a:t>là</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thuộc</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tính</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không</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thể</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phân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nhỏ</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được.</a:t>
            </a:r>
            <a:r>
              <a:rPr lang="en-US" sz="2400" i="1" dirty="0" err="1">
                <a:latin typeface="Arial" panose="020B0604020202020204" pitchFamily="34" charset="0"/>
                <a:cs typeface="Arial" panose="020B0604020202020204" pitchFamily="34" charset="0"/>
              </a:rPr>
              <a:t>VD</a:t>
            </a:r>
            <a:r>
              <a:rPr lang="en-US" sz="2400" i="1" dirty="0">
                <a:latin typeface="Arial" panose="020B0604020202020204" pitchFamily="34" charset="0"/>
                <a:cs typeface="Arial" panose="020B0604020202020204" pitchFamily="34" charset="0"/>
              </a:rPr>
              <a:t>: Color, weight,..</a:t>
            </a:r>
          </a:p>
          <a:p>
            <a:pPr marL="0" indent="0">
              <a:lnSpc>
                <a:spcPct val="150000"/>
              </a:lnSpc>
              <a:buNone/>
            </a:pPr>
            <a:r>
              <a:rPr lang="en-US" sz="2400" dirty="0">
                <a:latin typeface="Arial" panose="020B0604020202020204" pitchFamily="34" charset="0"/>
                <a:cs typeface="Arial" panose="020B0604020202020204" pitchFamily="34" charset="0"/>
              </a:rPr>
              <a:t>	-	</a:t>
            </a:r>
            <a:r>
              <a:rPr lang="en-US" sz="2400" b="1" dirty="0" err="1">
                <a:latin typeface="Arial" panose="020B0604020202020204" pitchFamily="34" charset="0"/>
                <a:cs typeface="Arial" panose="020B0604020202020204" pitchFamily="34" charset="0"/>
              </a:rPr>
              <a:t>Thuộc</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tính</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phức</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hợp</a:t>
            </a:r>
            <a:r>
              <a:rPr lang="en-US" sz="2400" b="1" dirty="0">
                <a:latin typeface="Arial" panose="020B0604020202020204" pitchFamily="34" charset="0"/>
                <a:cs typeface="Arial" panose="020B0604020202020204" pitchFamily="34" charset="0"/>
              </a:rPr>
              <a:t> (composite attribute): </a:t>
            </a:r>
            <a:r>
              <a:rPr lang="en-US" sz="2400" dirty="0" err="1">
                <a:latin typeface="Arial" panose="020B0604020202020204" pitchFamily="34" charset="0"/>
                <a:cs typeface="Arial" panose="020B0604020202020204" pitchFamily="34" charset="0"/>
              </a:rPr>
              <a:t>là</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thuộc</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tính</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có</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thể</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phân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thành</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nhiều</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thành</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phần.</a:t>
            </a:r>
            <a:r>
              <a:rPr lang="en-US" sz="2400" i="1" dirty="0" err="1">
                <a:latin typeface="Arial" panose="020B0604020202020204" pitchFamily="34" charset="0"/>
                <a:cs typeface="Arial" panose="020B0604020202020204" pitchFamily="34" charset="0"/>
              </a:rPr>
              <a:t>VD</a:t>
            </a:r>
            <a:r>
              <a:rPr lang="en-US" sz="2400" i="1" dirty="0">
                <a:latin typeface="Arial" panose="020B0604020202020204" pitchFamily="34" charset="0"/>
                <a:cs typeface="Arial" panose="020B0604020202020204" pitchFamily="34" charset="0"/>
              </a:rPr>
              <a:t>: Address bao </a:t>
            </a:r>
            <a:r>
              <a:rPr lang="en-US" sz="2400" i="1" dirty="0" err="1">
                <a:latin typeface="Arial" panose="020B0604020202020204" pitchFamily="34" charset="0"/>
                <a:cs typeface="Arial" panose="020B0604020202020204" pitchFamily="34" charset="0"/>
              </a:rPr>
              <a:t>gồm</a:t>
            </a:r>
            <a:r>
              <a:rPr lang="en-US" sz="2400" i="1" dirty="0">
                <a:latin typeface="Arial" panose="020B0604020202020204" pitchFamily="34" charset="0"/>
                <a:cs typeface="Arial" panose="020B0604020202020204" pitchFamily="34" charset="0"/>
              </a:rPr>
              <a:t> </a:t>
            </a:r>
            <a:r>
              <a:rPr lang="en-US" sz="2400" i="1" dirty="0" err="1">
                <a:latin typeface="Arial" panose="020B0604020202020204" pitchFamily="34" charset="0"/>
                <a:cs typeface="Arial" panose="020B0604020202020204" pitchFamily="34" charset="0"/>
              </a:rPr>
              <a:t>Street,district,city</a:t>
            </a:r>
            <a:r>
              <a:rPr lang="en-US" sz="2400" i="1"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51930158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5E27C7C-4B68-4BBC-BF36-8959D8493E4A}"/>
              </a:ext>
            </a:extLst>
          </p:cNvPr>
          <p:cNvSpPr>
            <a:spLocks noGrp="1"/>
          </p:cNvSpPr>
          <p:nvPr>
            <p:ph type="title"/>
          </p:nvPr>
        </p:nvSpPr>
        <p:spPr/>
        <p:txBody>
          <a:bodyPr>
            <a:normAutofit/>
          </a:bodyPr>
          <a:lstStyle/>
          <a:p>
            <a:r>
              <a:rPr lang="en-US" sz="4900" b="1" dirty="0" err="1">
                <a:latin typeface="Arial" panose="020B0604020202020204" pitchFamily="34" charset="0"/>
                <a:cs typeface="Arial" panose="020B0604020202020204" pitchFamily="34" charset="0"/>
              </a:rPr>
              <a:t>Giới</a:t>
            </a:r>
            <a:r>
              <a:rPr lang="en-US" sz="4900" b="1" dirty="0">
                <a:latin typeface="Arial" panose="020B0604020202020204" pitchFamily="34" charset="0"/>
                <a:cs typeface="Arial" panose="020B0604020202020204" pitchFamily="34" charset="0"/>
              </a:rPr>
              <a:t> </a:t>
            </a:r>
            <a:r>
              <a:rPr lang="en-US" sz="4900" b="1" dirty="0" err="1">
                <a:latin typeface="Arial" panose="020B0604020202020204" pitchFamily="34" charset="0"/>
                <a:cs typeface="Arial" panose="020B0604020202020204" pitchFamily="34" charset="0"/>
              </a:rPr>
              <a:t>thiệu</a:t>
            </a:r>
            <a:r>
              <a:rPr lang="en-US" sz="4900" b="1" dirty="0">
                <a:latin typeface="Arial" panose="020B0604020202020204" pitchFamily="34" charset="0"/>
                <a:cs typeface="Arial" panose="020B0604020202020204" pitchFamily="34" charset="0"/>
              </a:rPr>
              <a:t> </a:t>
            </a:r>
            <a:r>
              <a:rPr lang="en-US" sz="4900" b="1" dirty="0" err="1">
                <a:latin typeface="Arial" panose="020B0604020202020204" pitchFamily="34" charset="0"/>
                <a:cs typeface="Arial" panose="020B0604020202020204" pitchFamily="34" charset="0"/>
              </a:rPr>
              <a:t>về</a:t>
            </a:r>
            <a:r>
              <a:rPr lang="en-US" sz="4900" b="1" dirty="0">
                <a:latin typeface="Arial" panose="020B0604020202020204" pitchFamily="34" charset="0"/>
                <a:cs typeface="Arial" panose="020B0604020202020204" pitchFamily="34" charset="0"/>
              </a:rPr>
              <a:t> Entity Framework</a:t>
            </a:r>
          </a:p>
        </p:txBody>
      </p:sp>
      <p:sp>
        <p:nvSpPr>
          <p:cNvPr id="7" name="Slide Number Placeholder 5">
            <a:extLst>
              <a:ext uri="{FF2B5EF4-FFF2-40B4-BE49-F238E27FC236}">
                <a16:creationId xmlns:a16="http://schemas.microsoft.com/office/drawing/2014/main" id="{4ECDE54D-4BD2-4764-A36A-8487DB61E7A6}"/>
              </a:ext>
            </a:extLst>
          </p:cNvPr>
          <p:cNvSpPr>
            <a:spLocks noGrp="1"/>
          </p:cNvSpPr>
          <p:nvPr>
            <p:ph type="sldNum" sz="quarter" idx="12"/>
          </p:nvPr>
        </p:nvSpPr>
        <p:spPr>
          <a:xfrm>
            <a:off x="8610600" y="6356350"/>
            <a:ext cx="2743200" cy="365125"/>
          </a:xfrm>
        </p:spPr>
        <p:txBody>
          <a:bodyPr/>
          <a:lstStyle/>
          <a:p>
            <a:fld id="{D8DA9DAA-006C-4F4B-980E-E3DF019B24E2}" type="slidenum">
              <a:rPr lang="en-US" b="1" cap="all" spc="100" smtClean="0">
                <a:solidFill>
                  <a:schemeClr val="accent2"/>
                </a:solidFill>
                <a:latin typeface="Arial" panose="020B0604020202020204" pitchFamily="34" charset="0"/>
                <a:cs typeface="Arial" panose="020B0604020202020204" pitchFamily="34" charset="0"/>
              </a:rPr>
              <a:t>80</a:t>
            </a:fld>
            <a:endParaRPr lang="en-US" b="1" cap="all" spc="100" dirty="0">
              <a:solidFill>
                <a:schemeClr val="accent2"/>
              </a:solidFill>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786530E8-D960-49B6-BBF8-5679A76DA0B4}"/>
              </a:ext>
            </a:extLst>
          </p:cNvPr>
          <p:cNvSpPr>
            <a:spLocks noGrp="1"/>
          </p:cNvSpPr>
          <p:nvPr>
            <p:ph idx="1"/>
          </p:nvPr>
        </p:nvSpPr>
        <p:spPr/>
        <p:txBody>
          <a:bodyPr>
            <a:normAutofit/>
          </a:bodyPr>
          <a:lstStyle/>
          <a:p>
            <a:pPr marL="0" indent="0">
              <a:lnSpc>
                <a:spcPct val="150000"/>
              </a:lnSpc>
              <a:buNone/>
            </a:pPr>
            <a:r>
              <a:rPr lang="en-US" sz="2000" dirty="0">
                <a:latin typeface="Arial" panose="020B0604020202020204" pitchFamily="34" charset="0"/>
                <a:cs typeface="Arial" panose="020B0604020202020204" pitchFamily="34" charset="0"/>
              </a:rPr>
              <a:t>	-	</a:t>
            </a:r>
            <a:r>
              <a:rPr lang="en-US" sz="2000" dirty="0" err="1">
                <a:latin typeface="Arial" panose="020B0604020202020204" pitchFamily="34" charset="0"/>
                <a:cs typeface="Arial" panose="020B0604020202020204" pitchFamily="34" charset="0"/>
              </a:rPr>
              <a:t>Bảo</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mật</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được</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cải</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tiến</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bằng</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việc</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hổ</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trợ</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OpenSSl</a:t>
            </a:r>
            <a:r>
              <a:rPr lang="en-US" sz="2000" dirty="0">
                <a:latin typeface="Arial" panose="020B0604020202020204" pitchFamily="34" charset="0"/>
                <a:cs typeface="Arial" panose="020B0604020202020204" pitchFamily="34" charset="0"/>
              </a:rPr>
              <a:t> 3</a:t>
            </a:r>
          </a:p>
          <a:p>
            <a:pPr marL="0" indent="0">
              <a:lnSpc>
                <a:spcPct val="150000"/>
              </a:lnSpc>
              <a:buNone/>
            </a:pPr>
            <a:r>
              <a:rPr lang="en-US" sz="2000" dirty="0">
                <a:latin typeface="Arial" panose="020B0604020202020204" pitchFamily="34" charset="0"/>
                <a:cs typeface="Arial" panose="020B0604020202020204" pitchFamily="34" charset="0"/>
              </a:rPr>
              <a:t>	-	Single file App </a:t>
            </a:r>
            <a:r>
              <a:rPr lang="en-US" sz="2000" dirty="0" err="1">
                <a:latin typeface="Arial" panose="020B0604020202020204" pitchFamily="34" charset="0"/>
                <a:cs typeface="Arial" panose="020B0604020202020204" pitchFamily="34" charset="0"/>
              </a:rPr>
              <a:t>được</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ra</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mắt</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trên</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linux</a:t>
            </a:r>
            <a:r>
              <a:rPr lang="en-US" sz="2000" dirty="0">
                <a:latin typeface="Arial" panose="020B0604020202020204" pitchFamily="34" charset="0"/>
                <a:cs typeface="Arial" panose="020B0604020202020204" pitchFamily="34" charset="0"/>
              </a:rPr>
              <a:t> macOS </a:t>
            </a:r>
            <a:r>
              <a:rPr lang="en-US" sz="2000" dirty="0" err="1">
                <a:latin typeface="Arial" panose="020B0604020202020204" pitchFamily="34" charset="0"/>
                <a:cs typeface="Arial" panose="020B0604020202020204" pitchFamily="34" charset="0"/>
              </a:rPr>
              <a:t>và</a:t>
            </a:r>
            <a:r>
              <a:rPr lang="en-US" sz="2000" dirty="0">
                <a:latin typeface="Arial" panose="020B0604020202020204" pitchFamily="34" charset="0"/>
                <a:cs typeface="Arial" panose="020B0604020202020204" pitchFamily="34" charset="0"/>
              </a:rPr>
              <a:t> Windows</a:t>
            </a:r>
          </a:p>
          <a:p>
            <a:pPr marL="0" indent="0">
              <a:lnSpc>
                <a:spcPct val="150000"/>
              </a:lnSpc>
              <a:buNone/>
            </a:pPr>
            <a:r>
              <a:rPr lang="en-US" sz="2000" dirty="0">
                <a:latin typeface="Arial" panose="020B0604020202020204" pitchFamily="34" charset="0"/>
                <a:cs typeface="Arial" panose="020B0604020202020204" pitchFamily="34" charset="0"/>
              </a:rPr>
              <a:t>	-	IL trimming </a:t>
            </a:r>
            <a:r>
              <a:rPr lang="en-US" sz="2000" dirty="0" err="1">
                <a:latin typeface="Arial" panose="020B0604020202020204" pitchFamily="34" charset="0"/>
                <a:cs typeface="Arial" panose="020B0604020202020204" pitchFamily="34" charset="0"/>
              </a:rPr>
              <a:t>hiệu</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quả</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hơn</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với</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cảnh</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báo</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mới</a:t>
            </a:r>
            <a:r>
              <a:rPr lang="en-US" sz="2000" dirty="0">
                <a:latin typeface="Arial" panose="020B0604020202020204" pitchFamily="34" charset="0"/>
                <a:cs typeface="Arial" panose="020B0604020202020204" pitchFamily="34" charset="0"/>
              </a:rPr>
              <a:t>.</a:t>
            </a:r>
          </a:p>
          <a:p>
            <a:pPr marL="0" indent="0">
              <a:lnSpc>
                <a:spcPct val="150000"/>
              </a:lnSpc>
              <a:buNone/>
            </a:pPr>
            <a:r>
              <a:rPr lang="en-US" sz="2000" dirty="0">
                <a:latin typeface="Arial" panose="020B0604020202020204" pitchFamily="34" charset="0"/>
                <a:cs typeface="Arial" panose="020B0604020202020204" pitchFamily="34" charset="0"/>
              </a:rPr>
              <a:t>	-	Source generator </a:t>
            </a:r>
            <a:r>
              <a:rPr lang="en-US" sz="2000" dirty="0" err="1">
                <a:latin typeface="Arial" panose="020B0604020202020204" pitchFamily="34" charset="0"/>
                <a:cs typeface="Arial" panose="020B0604020202020204" pitchFamily="34" charset="0"/>
              </a:rPr>
              <a:t>và</a:t>
            </a:r>
            <a:r>
              <a:rPr lang="en-US" sz="2000" dirty="0">
                <a:latin typeface="Arial" panose="020B0604020202020204" pitchFamily="34" charset="0"/>
                <a:cs typeface="Arial" panose="020B0604020202020204" pitchFamily="34" charset="0"/>
              </a:rPr>
              <a:t> analyzers </a:t>
            </a:r>
            <a:r>
              <a:rPr lang="en-US" sz="2000" dirty="0" err="1">
                <a:latin typeface="Arial" panose="020B0604020202020204" pitchFamily="34" charset="0"/>
                <a:cs typeface="Arial" panose="020B0604020202020204" pitchFamily="34" charset="0"/>
              </a:rPr>
              <a:t>được</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thêm</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vào</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giúp</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bạn</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tái</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hiện</a:t>
            </a:r>
            <a:r>
              <a:rPr lang="en-US" sz="2000" dirty="0">
                <a:latin typeface="Arial" panose="020B0604020202020204" pitchFamily="34" charset="0"/>
                <a:cs typeface="Arial" panose="020B0604020202020204" pitchFamily="34" charset="0"/>
              </a:rPr>
              <a:t> bug </a:t>
            </a:r>
            <a:r>
              <a:rPr lang="en-US" sz="2000" dirty="0" err="1">
                <a:latin typeface="Arial" panose="020B0604020202020204" pitchFamily="34" charset="0"/>
                <a:cs typeface="Arial" panose="020B0604020202020204" pitchFamily="34" charset="0"/>
              </a:rPr>
              <a:t>tốt</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hơn</a:t>
            </a:r>
            <a:r>
              <a:rPr lang="en-US" sz="2000" dirty="0">
                <a:latin typeface="Arial" panose="020B0604020202020204" pitchFamily="34" charset="0"/>
                <a:cs typeface="Arial" panose="020B0604020202020204" pitchFamily="34" charset="0"/>
              </a:rPr>
              <a:t> an </a:t>
            </a:r>
            <a:r>
              <a:rPr lang="en-US" sz="2000" dirty="0" err="1">
                <a:latin typeface="Arial" panose="020B0604020202020204" pitchFamily="34" charset="0"/>
                <a:cs typeface="Arial" panose="020B0604020202020204" pitchFamily="34" charset="0"/>
              </a:rPr>
              <a:t>toàn</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hơn</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và</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tối</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ưu</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hiệu</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năng</a:t>
            </a:r>
            <a:endParaRPr lang="en-US" sz="2000" dirty="0">
              <a:latin typeface="Arial" panose="020B0604020202020204" pitchFamily="34" charset="0"/>
              <a:cs typeface="Arial" panose="020B0604020202020204" pitchFamily="34" charset="0"/>
            </a:endParaRPr>
          </a:p>
          <a:p>
            <a:pPr marL="0" indent="0">
              <a:lnSpc>
                <a:spcPct val="150000"/>
              </a:lnSpc>
              <a:buNone/>
            </a:pPr>
            <a:r>
              <a:rPr lang="en-US" sz="2000" dirty="0">
                <a:latin typeface="Arial" panose="020B0604020202020204" pitchFamily="34" charset="0"/>
                <a:cs typeface="Arial" panose="020B0604020202020204" pitchFamily="34" charset="0"/>
              </a:rPr>
              <a:t>	-	Source build </a:t>
            </a:r>
            <a:r>
              <a:rPr lang="en-US" sz="2000" dirty="0" err="1">
                <a:latin typeface="Arial" panose="020B0604020202020204" pitchFamily="34" charset="0"/>
                <a:cs typeface="Arial" panose="020B0604020202020204" pitchFamily="34" charset="0"/>
              </a:rPr>
              <a:t>cho</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phép</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tổ</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chức</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như</a:t>
            </a:r>
            <a:r>
              <a:rPr lang="en-US" sz="2000" dirty="0">
                <a:latin typeface="Arial" panose="020B0604020202020204" pitchFamily="34" charset="0"/>
                <a:cs typeface="Arial" panose="020B0604020202020204" pitchFamily="34" charset="0"/>
              </a:rPr>
              <a:t> red had </a:t>
            </a:r>
            <a:r>
              <a:rPr lang="en-US" sz="2000" dirty="0" err="1">
                <a:latin typeface="Arial" panose="020B0604020202020204" pitchFamily="34" charset="0"/>
                <a:cs typeface="Arial" panose="020B0604020202020204" pitchFamily="34" charset="0"/>
              </a:rPr>
              <a:t>xây</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dựng</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.Net</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từ</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mã</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nguồn</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mở</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và</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tự</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xây</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dựng</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cho</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người</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dùng</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của</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mình</a:t>
            </a:r>
            <a:r>
              <a:rPr lang="en-US" sz="2000" dirty="0">
                <a:latin typeface="Arial" panose="020B0604020202020204" pitchFamily="34" charset="0"/>
                <a:cs typeface="Arial" panose="020B0604020202020204" pitchFamily="34" charset="0"/>
              </a:rPr>
              <a:t>. </a:t>
            </a:r>
          </a:p>
          <a:p>
            <a:pPr marL="0" indent="0">
              <a:lnSpc>
                <a:spcPct val="150000"/>
              </a:lnSpc>
              <a:buNone/>
            </a:pPr>
            <a:endParaRPr lang="en-US" sz="1600" dirty="0"/>
          </a:p>
          <a:p>
            <a:pPr marL="0" indent="0">
              <a:lnSpc>
                <a:spcPct val="150000"/>
              </a:lnSpc>
              <a:buNone/>
            </a:pPr>
            <a:endParaRPr lang="en-US" sz="1800" dirty="0"/>
          </a:p>
          <a:p>
            <a:pPr marL="0" indent="0">
              <a:lnSpc>
                <a:spcPct val="150000"/>
              </a:lnSpc>
              <a:buNone/>
            </a:pPr>
            <a:endParaRPr lang="en-US" sz="2000" dirty="0">
              <a:latin typeface="Arial" panose="020B0604020202020204" pitchFamily="34" charset="0"/>
              <a:cs typeface="Arial" panose="020B0604020202020204" pitchFamily="34" charset="0"/>
            </a:endParaRPr>
          </a:p>
          <a:p>
            <a:pPr marL="0" indent="0">
              <a:lnSpc>
                <a:spcPct val="150000"/>
              </a:lnSpc>
              <a:buNone/>
            </a:pPr>
            <a:endParaRPr lang="en-US" sz="2000" dirty="0">
              <a:latin typeface="Arial" panose="020B0604020202020204" pitchFamily="34" charset="0"/>
              <a:cs typeface="Arial" panose="020B0604020202020204" pitchFamily="34" charset="0"/>
            </a:endParaRPr>
          </a:p>
          <a:p>
            <a:pPr marL="0" indent="0">
              <a:lnSpc>
                <a:spcPct val="150000"/>
              </a:lnSpc>
              <a:buNone/>
            </a:pPr>
            <a:endParaRPr lang="en-US" sz="1200" dirty="0"/>
          </a:p>
          <a:p>
            <a:pPr marL="0" indent="0">
              <a:lnSpc>
                <a:spcPct val="150000"/>
              </a:lnSpc>
              <a:buNone/>
            </a:pPr>
            <a:endParaRPr lang="en-US" sz="1400" dirty="0"/>
          </a:p>
          <a:p>
            <a:pPr marL="0" indent="0">
              <a:lnSpc>
                <a:spcPct val="150000"/>
              </a:lnSpc>
              <a:buNone/>
            </a:pPr>
            <a:endParaRPr lang="en-US" sz="1600" dirty="0"/>
          </a:p>
          <a:p>
            <a:pPr marL="0" indent="0">
              <a:lnSpc>
                <a:spcPct val="150000"/>
              </a:lnSpc>
              <a:buNone/>
            </a:pPr>
            <a:endParaRPr lang="en-US" sz="1800" dirty="0"/>
          </a:p>
          <a:p>
            <a:pPr marL="0" indent="0">
              <a:lnSpc>
                <a:spcPct val="150000"/>
              </a:lnSpc>
              <a:buNone/>
            </a:pPr>
            <a:endParaRPr lang="en-US" sz="2000" dirty="0"/>
          </a:p>
          <a:p>
            <a:pPr marL="0" indent="0">
              <a:lnSpc>
                <a:spcPct val="150000"/>
              </a:lnSpc>
              <a:buNone/>
            </a:pPr>
            <a:endParaRPr lang="vi-VN" sz="2400" b="0" i="0" dirty="0">
              <a:solidFill>
                <a:srgbClr val="737373"/>
              </a:solidFill>
              <a:effectLst/>
              <a:latin typeface="Arial" panose="020B0604020202020204" pitchFamily="34" charset="0"/>
              <a:cs typeface="Arial" panose="020B0604020202020204" pitchFamily="34" charset="0"/>
            </a:endParaRPr>
          </a:p>
          <a:p>
            <a:pPr marL="0" indent="0">
              <a:lnSpc>
                <a:spcPct val="150000"/>
              </a:lnSpc>
              <a:buNone/>
            </a:pPr>
            <a:endParaRPr lang="en-US" sz="1600" b="0" i="0" dirty="0">
              <a:solidFill>
                <a:srgbClr val="737373"/>
              </a:solidFill>
              <a:effectLst/>
              <a:latin typeface="Arial" panose="020B0604020202020204" pitchFamily="34" charset="0"/>
              <a:cs typeface="Arial" panose="020B0604020202020204" pitchFamily="34" charset="0"/>
            </a:endParaRPr>
          </a:p>
          <a:p>
            <a:pPr marL="0" indent="0">
              <a:lnSpc>
                <a:spcPct val="150000"/>
              </a:lnSpc>
              <a:buNone/>
            </a:pPr>
            <a:endParaRPr 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3089700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5E27C7C-4B68-4BBC-BF36-8959D8493E4A}"/>
              </a:ext>
            </a:extLst>
          </p:cNvPr>
          <p:cNvSpPr>
            <a:spLocks noGrp="1"/>
          </p:cNvSpPr>
          <p:nvPr>
            <p:ph type="title"/>
          </p:nvPr>
        </p:nvSpPr>
        <p:spPr/>
        <p:txBody>
          <a:bodyPr>
            <a:normAutofit/>
          </a:bodyPr>
          <a:lstStyle/>
          <a:p>
            <a:r>
              <a:rPr lang="en-US" sz="4900" b="1" dirty="0" err="1">
                <a:latin typeface="Arial" panose="020B0604020202020204" pitchFamily="34" charset="0"/>
                <a:cs typeface="Arial" panose="020B0604020202020204" pitchFamily="34" charset="0"/>
              </a:rPr>
              <a:t>Giới</a:t>
            </a:r>
            <a:r>
              <a:rPr lang="en-US" sz="4900" b="1" dirty="0">
                <a:latin typeface="Arial" panose="020B0604020202020204" pitchFamily="34" charset="0"/>
                <a:cs typeface="Arial" panose="020B0604020202020204" pitchFamily="34" charset="0"/>
              </a:rPr>
              <a:t> </a:t>
            </a:r>
            <a:r>
              <a:rPr lang="en-US" sz="4900" b="1" dirty="0" err="1">
                <a:latin typeface="Arial" panose="020B0604020202020204" pitchFamily="34" charset="0"/>
                <a:cs typeface="Arial" panose="020B0604020202020204" pitchFamily="34" charset="0"/>
              </a:rPr>
              <a:t>thiệu</a:t>
            </a:r>
            <a:r>
              <a:rPr lang="en-US" sz="4900" b="1" dirty="0">
                <a:latin typeface="Arial" panose="020B0604020202020204" pitchFamily="34" charset="0"/>
                <a:cs typeface="Arial" panose="020B0604020202020204" pitchFamily="34" charset="0"/>
              </a:rPr>
              <a:t> </a:t>
            </a:r>
            <a:r>
              <a:rPr lang="en-US" sz="4900" b="1" dirty="0" err="1">
                <a:latin typeface="Arial" panose="020B0604020202020204" pitchFamily="34" charset="0"/>
                <a:cs typeface="Arial" panose="020B0604020202020204" pitchFamily="34" charset="0"/>
              </a:rPr>
              <a:t>về</a:t>
            </a:r>
            <a:r>
              <a:rPr lang="en-US" sz="4900" b="1" dirty="0">
                <a:latin typeface="Arial" panose="020B0604020202020204" pitchFamily="34" charset="0"/>
                <a:cs typeface="Arial" panose="020B0604020202020204" pitchFamily="34" charset="0"/>
              </a:rPr>
              <a:t> Entity Framework</a:t>
            </a:r>
          </a:p>
        </p:txBody>
      </p:sp>
      <p:sp>
        <p:nvSpPr>
          <p:cNvPr id="7" name="Slide Number Placeholder 5">
            <a:extLst>
              <a:ext uri="{FF2B5EF4-FFF2-40B4-BE49-F238E27FC236}">
                <a16:creationId xmlns:a16="http://schemas.microsoft.com/office/drawing/2014/main" id="{4ECDE54D-4BD2-4764-A36A-8487DB61E7A6}"/>
              </a:ext>
            </a:extLst>
          </p:cNvPr>
          <p:cNvSpPr>
            <a:spLocks noGrp="1"/>
          </p:cNvSpPr>
          <p:nvPr>
            <p:ph type="sldNum" sz="quarter" idx="12"/>
          </p:nvPr>
        </p:nvSpPr>
        <p:spPr>
          <a:xfrm>
            <a:off x="8610600" y="6356350"/>
            <a:ext cx="2743200" cy="365125"/>
          </a:xfrm>
        </p:spPr>
        <p:txBody>
          <a:bodyPr/>
          <a:lstStyle/>
          <a:p>
            <a:fld id="{D8DA9DAA-006C-4F4B-980E-E3DF019B24E2}" type="slidenum">
              <a:rPr lang="en-US" b="1" cap="all" spc="100" smtClean="0">
                <a:solidFill>
                  <a:schemeClr val="accent2"/>
                </a:solidFill>
                <a:latin typeface="Arial" panose="020B0604020202020204" pitchFamily="34" charset="0"/>
                <a:cs typeface="Arial" panose="020B0604020202020204" pitchFamily="34" charset="0"/>
              </a:rPr>
              <a:t>81</a:t>
            </a:fld>
            <a:endParaRPr lang="en-US" b="1" cap="all" spc="100" dirty="0">
              <a:solidFill>
                <a:schemeClr val="accent2"/>
              </a:solidFill>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786530E8-D960-49B6-BBF8-5679A76DA0B4}"/>
              </a:ext>
            </a:extLst>
          </p:cNvPr>
          <p:cNvSpPr>
            <a:spLocks noGrp="1"/>
          </p:cNvSpPr>
          <p:nvPr>
            <p:ph idx="1"/>
          </p:nvPr>
        </p:nvSpPr>
        <p:spPr/>
        <p:txBody>
          <a:bodyPr>
            <a:normAutofit/>
          </a:bodyPr>
          <a:lstStyle/>
          <a:p>
            <a:pPr>
              <a:lnSpc>
                <a:spcPct val="150000"/>
              </a:lnSpc>
              <a:buFont typeface="Wingdings" panose="05000000000000000000" pitchFamily="2" charset="2"/>
              <a:buChar char="v"/>
            </a:pPr>
            <a:r>
              <a:rPr lang="en-GB" sz="2400" b="1" dirty="0">
                <a:latin typeface="Arial" panose="020B0604020202020204" pitchFamily="34" charset="0"/>
                <a:cs typeface="Arial" panose="020B0604020202020204" pitchFamily="34" charset="0"/>
              </a:rPr>
              <a:t>Disconnected Scenario </a:t>
            </a:r>
            <a:r>
              <a:rPr lang="en-US" sz="2400" b="1" dirty="0">
                <a:latin typeface="Arial" panose="020B0604020202020204" pitchFamily="34" charset="0"/>
                <a:cs typeface="Arial" panose="020B0604020202020204" pitchFamily="34" charset="0"/>
              </a:rPr>
              <a:t>: </a:t>
            </a:r>
            <a:r>
              <a:rPr lang="vi-VN" sz="2400" dirty="0">
                <a:latin typeface="Arial" panose="020B0604020202020204" pitchFamily="34" charset="0"/>
                <a:cs typeface="Arial" panose="020B0604020202020204" pitchFamily="34" charset="0"/>
              </a:rPr>
              <a:t>Là khi một thực thể được nhận từ CSDL và những thực thể đã thay đổi được submit sử dụng những đối tượng khác nhau trong context. Ví dụ sau minh họa kịch bản disconnected:</a:t>
            </a:r>
            <a:endParaRPr lang="en-US" sz="2400" dirty="0">
              <a:latin typeface="Arial" panose="020B0604020202020204" pitchFamily="34" charset="0"/>
              <a:cs typeface="Arial" panose="020B0604020202020204" pitchFamily="34" charset="0"/>
            </a:endParaRPr>
          </a:p>
          <a:p>
            <a:pPr marL="0" indent="0">
              <a:lnSpc>
                <a:spcPct val="150000"/>
              </a:lnSpc>
              <a:buNone/>
            </a:pPr>
            <a:endParaRPr lang="en-US" sz="1800" dirty="0"/>
          </a:p>
          <a:p>
            <a:pPr marL="0" indent="0">
              <a:lnSpc>
                <a:spcPct val="150000"/>
              </a:lnSpc>
              <a:buNone/>
            </a:pPr>
            <a:endParaRPr lang="en-US" sz="2000" dirty="0">
              <a:latin typeface="Arial" panose="020B0604020202020204" pitchFamily="34" charset="0"/>
              <a:cs typeface="Arial" panose="020B0604020202020204" pitchFamily="34" charset="0"/>
            </a:endParaRPr>
          </a:p>
          <a:p>
            <a:pPr marL="0" indent="0">
              <a:lnSpc>
                <a:spcPct val="150000"/>
              </a:lnSpc>
              <a:buNone/>
            </a:pPr>
            <a:endParaRPr lang="en-US" sz="2000" dirty="0">
              <a:latin typeface="Arial" panose="020B0604020202020204" pitchFamily="34" charset="0"/>
              <a:cs typeface="Arial" panose="020B0604020202020204" pitchFamily="34" charset="0"/>
            </a:endParaRPr>
          </a:p>
          <a:p>
            <a:pPr marL="0" indent="0">
              <a:lnSpc>
                <a:spcPct val="150000"/>
              </a:lnSpc>
              <a:buNone/>
            </a:pPr>
            <a:endParaRPr lang="en-US" sz="1200" dirty="0"/>
          </a:p>
          <a:p>
            <a:pPr marL="0" indent="0">
              <a:lnSpc>
                <a:spcPct val="150000"/>
              </a:lnSpc>
              <a:buNone/>
            </a:pPr>
            <a:endParaRPr lang="en-US" sz="1400" dirty="0"/>
          </a:p>
          <a:p>
            <a:pPr marL="0" indent="0">
              <a:lnSpc>
                <a:spcPct val="150000"/>
              </a:lnSpc>
              <a:buNone/>
            </a:pPr>
            <a:endParaRPr lang="en-US" sz="1600" dirty="0"/>
          </a:p>
          <a:p>
            <a:pPr marL="0" indent="0">
              <a:lnSpc>
                <a:spcPct val="150000"/>
              </a:lnSpc>
              <a:buNone/>
            </a:pPr>
            <a:endParaRPr lang="en-US" sz="1800" dirty="0"/>
          </a:p>
          <a:p>
            <a:pPr marL="0" indent="0">
              <a:lnSpc>
                <a:spcPct val="150000"/>
              </a:lnSpc>
              <a:buNone/>
            </a:pPr>
            <a:endParaRPr lang="en-US" sz="2000" dirty="0"/>
          </a:p>
          <a:p>
            <a:pPr marL="0" indent="0">
              <a:lnSpc>
                <a:spcPct val="150000"/>
              </a:lnSpc>
              <a:buNone/>
            </a:pPr>
            <a:endParaRPr lang="vi-VN" sz="2400" b="0" i="0" dirty="0">
              <a:solidFill>
                <a:srgbClr val="737373"/>
              </a:solidFill>
              <a:effectLst/>
              <a:latin typeface="Arial" panose="020B0604020202020204" pitchFamily="34" charset="0"/>
              <a:cs typeface="Arial" panose="020B0604020202020204" pitchFamily="34" charset="0"/>
            </a:endParaRPr>
          </a:p>
          <a:p>
            <a:pPr marL="0" indent="0">
              <a:lnSpc>
                <a:spcPct val="150000"/>
              </a:lnSpc>
              <a:buNone/>
            </a:pPr>
            <a:endParaRPr lang="en-US" sz="1600" b="0" i="0" dirty="0">
              <a:solidFill>
                <a:srgbClr val="737373"/>
              </a:solidFill>
              <a:effectLst/>
              <a:latin typeface="Arial" panose="020B0604020202020204" pitchFamily="34" charset="0"/>
              <a:cs typeface="Arial" panose="020B0604020202020204" pitchFamily="34" charset="0"/>
            </a:endParaRPr>
          </a:p>
          <a:p>
            <a:pPr marL="0" indent="0">
              <a:lnSpc>
                <a:spcPct val="150000"/>
              </a:lnSpc>
              <a:buNone/>
            </a:pPr>
            <a:endParaRPr lang="en-US" sz="24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619EA221-02C4-49A9-80A7-829255BCF728}"/>
              </a:ext>
            </a:extLst>
          </p:cNvPr>
          <p:cNvPicPr>
            <a:picLocks noChangeAspect="1"/>
          </p:cNvPicPr>
          <p:nvPr/>
        </p:nvPicPr>
        <p:blipFill>
          <a:blip r:embed="rId2"/>
          <a:stretch>
            <a:fillRect/>
          </a:stretch>
        </p:blipFill>
        <p:spPr>
          <a:xfrm>
            <a:off x="3439389" y="3654858"/>
            <a:ext cx="5067301" cy="2838017"/>
          </a:xfrm>
          <a:prstGeom prst="rect">
            <a:avLst/>
          </a:prstGeom>
        </p:spPr>
      </p:pic>
    </p:spTree>
    <p:extLst>
      <p:ext uri="{BB962C8B-B14F-4D97-AF65-F5344CB8AC3E}">
        <p14:creationId xmlns:p14="http://schemas.microsoft.com/office/powerpoint/2010/main" val="308123995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5E27C7C-4B68-4BBC-BF36-8959D8493E4A}"/>
              </a:ext>
            </a:extLst>
          </p:cNvPr>
          <p:cNvSpPr>
            <a:spLocks noGrp="1"/>
          </p:cNvSpPr>
          <p:nvPr>
            <p:ph type="title"/>
          </p:nvPr>
        </p:nvSpPr>
        <p:spPr/>
        <p:txBody>
          <a:bodyPr>
            <a:normAutofit/>
          </a:bodyPr>
          <a:lstStyle/>
          <a:p>
            <a:r>
              <a:rPr lang="en-US" sz="4900" b="1" dirty="0" err="1">
                <a:latin typeface="Arial" panose="020B0604020202020204" pitchFamily="34" charset="0"/>
                <a:cs typeface="Arial" panose="020B0604020202020204" pitchFamily="34" charset="0"/>
              </a:rPr>
              <a:t>Giới</a:t>
            </a:r>
            <a:r>
              <a:rPr lang="en-US" sz="4900" b="1" dirty="0">
                <a:latin typeface="Arial" panose="020B0604020202020204" pitchFamily="34" charset="0"/>
                <a:cs typeface="Arial" panose="020B0604020202020204" pitchFamily="34" charset="0"/>
              </a:rPr>
              <a:t> </a:t>
            </a:r>
            <a:r>
              <a:rPr lang="en-US" sz="4900" b="1" dirty="0" err="1">
                <a:latin typeface="Arial" panose="020B0604020202020204" pitchFamily="34" charset="0"/>
                <a:cs typeface="Arial" panose="020B0604020202020204" pitchFamily="34" charset="0"/>
              </a:rPr>
              <a:t>thiệu</a:t>
            </a:r>
            <a:r>
              <a:rPr lang="en-US" sz="4900" b="1" dirty="0">
                <a:latin typeface="Arial" panose="020B0604020202020204" pitchFamily="34" charset="0"/>
                <a:cs typeface="Arial" panose="020B0604020202020204" pitchFamily="34" charset="0"/>
              </a:rPr>
              <a:t> </a:t>
            </a:r>
            <a:r>
              <a:rPr lang="en-US" sz="4900" b="1" dirty="0" err="1">
                <a:latin typeface="Arial" panose="020B0604020202020204" pitchFamily="34" charset="0"/>
                <a:cs typeface="Arial" panose="020B0604020202020204" pitchFamily="34" charset="0"/>
              </a:rPr>
              <a:t>về</a:t>
            </a:r>
            <a:r>
              <a:rPr lang="en-US" sz="4900" b="1" dirty="0">
                <a:latin typeface="Arial" panose="020B0604020202020204" pitchFamily="34" charset="0"/>
                <a:cs typeface="Arial" panose="020B0604020202020204" pitchFamily="34" charset="0"/>
              </a:rPr>
              <a:t> Entity Framework</a:t>
            </a:r>
          </a:p>
        </p:txBody>
      </p:sp>
      <p:sp>
        <p:nvSpPr>
          <p:cNvPr id="7" name="Slide Number Placeholder 5">
            <a:extLst>
              <a:ext uri="{FF2B5EF4-FFF2-40B4-BE49-F238E27FC236}">
                <a16:creationId xmlns:a16="http://schemas.microsoft.com/office/drawing/2014/main" id="{4ECDE54D-4BD2-4764-A36A-8487DB61E7A6}"/>
              </a:ext>
            </a:extLst>
          </p:cNvPr>
          <p:cNvSpPr>
            <a:spLocks noGrp="1"/>
          </p:cNvSpPr>
          <p:nvPr>
            <p:ph type="sldNum" sz="quarter" idx="12"/>
          </p:nvPr>
        </p:nvSpPr>
        <p:spPr>
          <a:xfrm>
            <a:off x="8610600" y="6356350"/>
            <a:ext cx="2743200" cy="365125"/>
          </a:xfrm>
        </p:spPr>
        <p:txBody>
          <a:bodyPr/>
          <a:lstStyle/>
          <a:p>
            <a:fld id="{D8DA9DAA-006C-4F4B-980E-E3DF019B24E2}" type="slidenum">
              <a:rPr lang="en-US" b="1" cap="all" spc="100" smtClean="0">
                <a:solidFill>
                  <a:schemeClr val="accent2"/>
                </a:solidFill>
                <a:latin typeface="Arial" panose="020B0604020202020204" pitchFamily="34" charset="0"/>
                <a:cs typeface="Arial" panose="020B0604020202020204" pitchFamily="34" charset="0"/>
              </a:rPr>
              <a:t>82</a:t>
            </a:fld>
            <a:endParaRPr lang="en-US" b="1" cap="all" spc="100" dirty="0">
              <a:solidFill>
                <a:schemeClr val="accent2"/>
              </a:solidFill>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786530E8-D960-49B6-BBF8-5679A76DA0B4}"/>
              </a:ext>
            </a:extLst>
          </p:cNvPr>
          <p:cNvSpPr>
            <a:spLocks noGrp="1"/>
          </p:cNvSpPr>
          <p:nvPr>
            <p:ph idx="1"/>
          </p:nvPr>
        </p:nvSpPr>
        <p:spPr/>
        <p:txBody>
          <a:bodyPr>
            <a:normAutofit/>
          </a:bodyPr>
          <a:lstStyle/>
          <a:p>
            <a:pPr>
              <a:lnSpc>
                <a:spcPct val="150000"/>
              </a:lnSpc>
              <a:buFont typeface="Wingdings" panose="05000000000000000000" pitchFamily="2" charset="2"/>
              <a:buChar char="v"/>
            </a:pPr>
            <a:r>
              <a:rPr lang="en-GB" sz="2400" b="1" dirty="0">
                <a:latin typeface="Arial" panose="020B0604020202020204" pitchFamily="34" charset="0"/>
                <a:cs typeface="Arial" panose="020B0604020202020204" pitchFamily="34" charset="0"/>
              </a:rPr>
              <a:t>Stored Procedure </a:t>
            </a:r>
            <a:r>
              <a:rPr lang="en-US" sz="2400" b="1" dirty="0">
                <a:latin typeface="Arial" panose="020B0604020202020204" pitchFamily="34" charset="0"/>
                <a:cs typeface="Arial" panose="020B0604020202020204" pitchFamily="34" charset="0"/>
              </a:rPr>
              <a:t>: </a:t>
            </a:r>
            <a:r>
              <a:rPr lang="vi-VN" sz="2400" dirty="0">
                <a:latin typeface="Arial" panose="020B0604020202020204" pitchFamily="34" charset="0"/>
                <a:cs typeface="Arial" panose="020B0604020202020204" pitchFamily="34" charset="0"/>
              </a:rPr>
              <a:t>Entity Framework có khả năng tự động xây dựng những lệnh riêng cho CSDL dựa trên những truy vấn LINQ to Entities hoặc Entity SQL của bạn cũng như xây dựng những câu lệnh cho việc thêm, chỉnh sửa hoặc xóa dữ liệu. Bạn có thể muốn ghi đè những bước này và sử dụng những stored procedure riêng của bạn. Bạn có thể sử dụng stored procedures để lấy dữ liệu hoặc add/update/delete những record vào một hoặc nhiều bảng CSDL.</a:t>
            </a:r>
            <a:endParaRPr lang="en-US" sz="2400" dirty="0">
              <a:latin typeface="Arial" panose="020B0604020202020204" pitchFamily="34" charset="0"/>
              <a:cs typeface="Arial" panose="020B0604020202020204" pitchFamily="34" charset="0"/>
            </a:endParaRPr>
          </a:p>
          <a:p>
            <a:pPr marL="0" indent="0">
              <a:lnSpc>
                <a:spcPct val="150000"/>
              </a:lnSpc>
              <a:buNone/>
            </a:pPr>
            <a:endParaRPr lang="en-US" sz="2000" dirty="0">
              <a:latin typeface="Arial" panose="020B0604020202020204" pitchFamily="34" charset="0"/>
              <a:cs typeface="Arial" panose="020B0604020202020204" pitchFamily="34" charset="0"/>
            </a:endParaRPr>
          </a:p>
          <a:p>
            <a:pPr marL="0" indent="0">
              <a:lnSpc>
                <a:spcPct val="150000"/>
              </a:lnSpc>
              <a:buNone/>
            </a:pPr>
            <a:endParaRPr lang="en-US" sz="2000" dirty="0">
              <a:latin typeface="Arial" panose="020B0604020202020204" pitchFamily="34" charset="0"/>
              <a:cs typeface="Arial" panose="020B0604020202020204" pitchFamily="34" charset="0"/>
            </a:endParaRPr>
          </a:p>
          <a:p>
            <a:pPr marL="0" indent="0">
              <a:lnSpc>
                <a:spcPct val="150000"/>
              </a:lnSpc>
              <a:buNone/>
            </a:pPr>
            <a:endParaRPr lang="en-US" sz="1200" dirty="0"/>
          </a:p>
          <a:p>
            <a:pPr marL="0" indent="0">
              <a:lnSpc>
                <a:spcPct val="150000"/>
              </a:lnSpc>
              <a:buNone/>
            </a:pPr>
            <a:endParaRPr lang="en-US" sz="1400" dirty="0"/>
          </a:p>
          <a:p>
            <a:pPr marL="0" indent="0">
              <a:lnSpc>
                <a:spcPct val="150000"/>
              </a:lnSpc>
              <a:buNone/>
            </a:pPr>
            <a:endParaRPr lang="en-US" sz="1600" dirty="0"/>
          </a:p>
          <a:p>
            <a:pPr marL="0" indent="0">
              <a:lnSpc>
                <a:spcPct val="150000"/>
              </a:lnSpc>
              <a:buNone/>
            </a:pPr>
            <a:endParaRPr lang="en-US" sz="1800" dirty="0"/>
          </a:p>
          <a:p>
            <a:pPr marL="0" indent="0">
              <a:lnSpc>
                <a:spcPct val="150000"/>
              </a:lnSpc>
              <a:buNone/>
            </a:pPr>
            <a:endParaRPr lang="en-US" sz="2000" dirty="0"/>
          </a:p>
          <a:p>
            <a:pPr marL="0" indent="0">
              <a:lnSpc>
                <a:spcPct val="150000"/>
              </a:lnSpc>
              <a:buNone/>
            </a:pPr>
            <a:endParaRPr lang="vi-VN" sz="2400" b="0" i="0" dirty="0">
              <a:solidFill>
                <a:srgbClr val="737373"/>
              </a:solidFill>
              <a:effectLst/>
              <a:latin typeface="Arial" panose="020B0604020202020204" pitchFamily="34" charset="0"/>
              <a:cs typeface="Arial" panose="020B0604020202020204" pitchFamily="34" charset="0"/>
            </a:endParaRPr>
          </a:p>
          <a:p>
            <a:pPr marL="0" indent="0">
              <a:lnSpc>
                <a:spcPct val="150000"/>
              </a:lnSpc>
              <a:buNone/>
            </a:pPr>
            <a:endParaRPr lang="en-US" sz="1600" b="0" i="0" dirty="0">
              <a:solidFill>
                <a:srgbClr val="737373"/>
              </a:solidFill>
              <a:effectLst/>
              <a:latin typeface="Arial" panose="020B0604020202020204" pitchFamily="34" charset="0"/>
              <a:cs typeface="Arial" panose="020B0604020202020204" pitchFamily="34" charset="0"/>
            </a:endParaRPr>
          </a:p>
          <a:p>
            <a:pPr marL="0" indent="0">
              <a:lnSpc>
                <a:spcPct val="150000"/>
              </a:lnSpc>
              <a:buNone/>
            </a:pPr>
            <a:endParaRPr 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5990040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5E27C7C-4B68-4BBC-BF36-8959D8493E4A}"/>
              </a:ext>
            </a:extLst>
          </p:cNvPr>
          <p:cNvSpPr>
            <a:spLocks noGrp="1"/>
          </p:cNvSpPr>
          <p:nvPr>
            <p:ph type="title"/>
          </p:nvPr>
        </p:nvSpPr>
        <p:spPr/>
        <p:txBody>
          <a:bodyPr>
            <a:normAutofit/>
          </a:bodyPr>
          <a:lstStyle/>
          <a:p>
            <a:r>
              <a:rPr lang="en-US" sz="4900" b="1" dirty="0" err="1">
                <a:latin typeface="Arial" panose="020B0604020202020204" pitchFamily="34" charset="0"/>
                <a:cs typeface="Arial" panose="020B0604020202020204" pitchFamily="34" charset="0"/>
              </a:rPr>
              <a:t>Giới</a:t>
            </a:r>
            <a:r>
              <a:rPr lang="en-US" sz="4900" b="1" dirty="0">
                <a:latin typeface="Arial" panose="020B0604020202020204" pitchFamily="34" charset="0"/>
                <a:cs typeface="Arial" panose="020B0604020202020204" pitchFamily="34" charset="0"/>
              </a:rPr>
              <a:t> </a:t>
            </a:r>
            <a:r>
              <a:rPr lang="en-US" sz="4900" b="1" dirty="0" err="1">
                <a:latin typeface="Arial" panose="020B0604020202020204" pitchFamily="34" charset="0"/>
                <a:cs typeface="Arial" panose="020B0604020202020204" pitchFamily="34" charset="0"/>
              </a:rPr>
              <a:t>thiệu</a:t>
            </a:r>
            <a:r>
              <a:rPr lang="en-US" sz="4900" b="1" dirty="0">
                <a:latin typeface="Arial" panose="020B0604020202020204" pitchFamily="34" charset="0"/>
                <a:cs typeface="Arial" panose="020B0604020202020204" pitchFamily="34" charset="0"/>
              </a:rPr>
              <a:t> </a:t>
            </a:r>
            <a:r>
              <a:rPr lang="en-US" sz="4900" b="1" dirty="0" err="1">
                <a:latin typeface="Arial" panose="020B0604020202020204" pitchFamily="34" charset="0"/>
                <a:cs typeface="Arial" panose="020B0604020202020204" pitchFamily="34" charset="0"/>
              </a:rPr>
              <a:t>về</a:t>
            </a:r>
            <a:r>
              <a:rPr lang="en-US" sz="4900" b="1" dirty="0">
                <a:latin typeface="Arial" panose="020B0604020202020204" pitchFamily="34" charset="0"/>
                <a:cs typeface="Arial" panose="020B0604020202020204" pitchFamily="34" charset="0"/>
              </a:rPr>
              <a:t> Entity Framework</a:t>
            </a:r>
          </a:p>
        </p:txBody>
      </p:sp>
      <p:sp>
        <p:nvSpPr>
          <p:cNvPr id="7" name="Slide Number Placeholder 5">
            <a:extLst>
              <a:ext uri="{FF2B5EF4-FFF2-40B4-BE49-F238E27FC236}">
                <a16:creationId xmlns:a16="http://schemas.microsoft.com/office/drawing/2014/main" id="{4ECDE54D-4BD2-4764-A36A-8487DB61E7A6}"/>
              </a:ext>
            </a:extLst>
          </p:cNvPr>
          <p:cNvSpPr>
            <a:spLocks noGrp="1"/>
          </p:cNvSpPr>
          <p:nvPr>
            <p:ph type="sldNum" sz="quarter" idx="12"/>
          </p:nvPr>
        </p:nvSpPr>
        <p:spPr>
          <a:xfrm>
            <a:off x="8610600" y="6356350"/>
            <a:ext cx="2743200" cy="365125"/>
          </a:xfrm>
        </p:spPr>
        <p:txBody>
          <a:bodyPr/>
          <a:lstStyle/>
          <a:p>
            <a:fld id="{D8DA9DAA-006C-4F4B-980E-E3DF019B24E2}" type="slidenum">
              <a:rPr lang="en-US" b="1" cap="all" spc="100" smtClean="0">
                <a:solidFill>
                  <a:schemeClr val="accent2"/>
                </a:solidFill>
                <a:latin typeface="Arial" panose="020B0604020202020204" pitchFamily="34" charset="0"/>
                <a:cs typeface="Arial" panose="020B0604020202020204" pitchFamily="34" charset="0"/>
              </a:rPr>
              <a:t>83</a:t>
            </a:fld>
            <a:endParaRPr lang="en-US" b="1" cap="all" spc="100" dirty="0">
              <a:solidFill>
                <a:schemeClr val="accent2"/>
              </a:solidFill>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786530E8-D960-49B6-BBF8-5679A76DA0B4}"/>
              </a:ext>
            </a:extLst>
          </p:cNvPr>
          <p:cNvSpPr>
            <a:spLocks noGrp="1"/>
          </p:cNvSpPr>
          <p:nvPr>
            <p:ph idx="1"/>
          </p:nvPr>
        </p:nvSpPr>
        <p:spPr/>
        <p:txBody>
          <a:bodyPr>
            <a:normAutofit/>
          </a:bodyPr>
          <a:lstStyle/>
          <a:p>
            <a:pPr>
              <a:lnSpc>
                <a:spcPct val="150000"/>
              </a:lnSpc>
              <a:buFont typeface="Wingdings" panose="05000000000000000000" pitchFamily="2" charset="2"/>
              <a:buChar char="v"/>
            </a:pPr>
            <a:r>
              <a:rPr lang="en-US" sz="2400" b="1" dirty="0">
                <a:latin typeface="Arial" panose="020B0604020202020204" pitchFamily="34" charset="0"/>
                <a:cs typeface="Arial" panose="020B0604020202020204" pitchFamily="34" charset="0"/>
              </a:rPr>
              <a:t>Eager Loading:</a:t>
            </a:r>
            <a:r>
              <a:rPr lang="vi-VN" sz="2400" dirty="0">
                <a:latin typeface="Arial" panose="020B0604020202020204" pitchFamily="34" charset="0"/>
                <a:cs typeface="Arial" panose="020B0604020202020204" pitchFamily="34" charset="0"/>
              </a:rPr>
              <a:t>Eager loading là quá trình nhờ đó một truy vấn cho một kiểu của thực thể cũng tải những thực thể liên quan như một phần của truy vấn. Eager loading được thực hiện bằng cách sử dụng phương thức Include(). </a:t>
            </a:r>
            <a:endParaRPr lang="en-US" sz="2400" dirty="0">
              <a:latin typeface="Arial" panose="020B0604020202020204" pitchFamily="34" charset="0"/>
              <a:cs typeface="Arial" panose="020B0604020202020204" pitchFamily="34" charset="0"/>
            </a:endParaRPr>
          </a:p>
          <a:p>
            <a:pPr>
              <a:lnSpc>
                <a:spcPct val="150000"/>
              </a:lnSpc>
              <a:buFont typeface="Wingdings" panose="05000000000000000000" pitchFamily="2" charset="2"/>
              <a:buChar char="v"/>
            </a:pPr>
            <a:r>
              <a:rPr lang="en-US" sz="2400" b="1" dirty="0">
                <a:latin typeface="Arial" panose="020B0604020202020204" pitchFamily="34" charset="0"/>
                <a:cs typeface="Arial" panose="020B0604020202020204" pitchFamily="34" charset="0"/>
              </a:rPr>
              <a:t>Lazy Loading: </a:t>
            </a:r>
            <a:r>
              <a:rPr lang="vi-VN" sz="2400" dirty="0">
                <a:latin typeface="Arial" panose="020B0604020202020204" pitchFamily="34" charset="0"/>
                <a:cs typeface="Arial" panose="020B0604020202020204" pitchFamily="34" charset="0"/>
              </a:rPr>
              <a:t>Lazy loading có nghĩa là trì hoãn việc tải những dữ liệu liên quan cho tới khi bạn đưa ra yêu cụ thể cho nó. </a:t>
            </a:r>
            <a:endParaRPr lang="en-US" sz="2400" dirty="0">
              <a:latin typeface="Arial" panose="020B0604020202020204" pitchFamily="34" charset="0"/>
              <a:cs typeface="Arial" panose="020B0604020202020204" pitchFamily="34" charset="0"/>
            </a:endParaRPr>
          </a:p>
          <a:p>
            <a:pPr marL="0" indent="0">
              <a:lnSpc>
                <a:spcPct val="150000"/>
              </a:lnSpc>
              <a:buNone/>
            </a:pPr>
            <a:endParaRPr lang="en-US" sz="2000" dirty="0">
              <a:latin typeface="Arial" panose="020B0604020202020204" pitchFamily="34" charset="0"/>
              <a:cs typeface="Arial" panose="020B0604020202020204" pitchFamily="34" charset="0"/>
            </a:endParaRPr>
          </a:p>
          <a:p>
            <a:pPr marL="0" indent="0">
              <a:lnSpc>
                <a:spcPct val="150000"/>
              </a:lnSpc>
              <a:buNone/>
            </a:pPr>
            <a:endParaRPr lang="en-US" sz="1200" dirty="0"/>
          </a:p>
          <a:p>
            <a:pPr marL="0" indent="0">
              <a:lnSpc>
                <a:spcPct val="150000"/>
              </a:lnSpc>
              <a:buNone/>
            </a:pPr>
            <a:endParaRPr lang="en-US" sz="1400" dirty="0"/>
          </a:p>
          <a:p>
            <a:pPr marL="0" indent="0">
              <a:lnSpc>
                <a:spcPct val="150000"/>
              </a:lnSpc>
              <a:buNone/>
            </a:pPr>
            <a:endParaRPr lang="en-US" sz="1600" dirty="0"/>
          </a:p>
          <a:p>
            <a:pPr marL="0" indent="0">
              <a:lnSpc>
                <a:spcPct val="150000"/>
              </a:lnSpc>
              <a:buNone/>
            </a:pPr>
            <a:endParaRPr lang="en-US" sz="1800" dirty="0"/>
          </a:p>
          <a:p>
            <a:pPr marL="0" indent="0">
              <a:lnSpc>
                <a:spcPct val="150000"/>
              </a:lnSpc>
              <a:buNone/>
            </a:pPr>
            <a:endParaRPr lang="en-US" sz="2000" dirty="0"/>
          </a:p>
          <a:p>
            <a:pPr marL="0" indent="0">
              <a:lnSpc>
                <a:spcPct val="150000"/>
              </a:lnSpc>
              <a:buNone/>
            </a:pPr>
            <a:endParaRPr lang="vi-VN" sz="2400" b="0" i="0" dirty="0">
              <a:solidFill>
                <a:srgbClr val="737373"/>
              </a:solidFill>
              <a:effectLst/>
              <a:latin typeface="Arial" panose="020B0604020202020204" pitchFamily="34" charset="0"/>
              <a:cs typeface="Arial" panose="020B0604020202020204" pitchFamily="34" charset="0"/>
            </a:endParaRPr>
          </a:p>
          <a:p>
            <a:pPr marL="0" indent="0">
              <a:lnSpc>
                <a:spcPct val="150000"/>
              </a:lnSpc>
              <a:buNone/>
            </a:pPr>
            <a:endParaRPr lang="en-US" sz="1600" b="0" i="0" dirty="0">
              <a:solidFill>
                <a:srgbClr val="737373"/>
              </a:solidFill>
              <a:effectLst/>
              <a:latin typeface="Arial" panose="020B0604020202020204" pitchFamily="34" charset="0"/>
              <a:cs typeface="Arial" panose="020B0604020202020204" pitchFamily="34" charset="0"/>
            </a:endParaRPr>
          </a:p>
          <a:p>
            <a:pPr marL="0" indent="0">
              <a:lnSpc>
                <a:spcPct val="150000"/>
              </a:lnSpc>
              <a:buNone/>
            </a:pPr>
            <a:endParaRPr 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1771919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5E27C7C-4B68-4BBC-BF36-8959D8493E4A}"/>
              </a:ext>
            </a:extLst>
          </p:cNvPr>
          <p:cNvSpPr>
            <a:spLocks noGrp="1"/>
          </p:cNvSpPr>
          <p:nvPr>
            <p:ph type="title"/>
          </p:nvPr>
        </p:nvSpPr>
        <p:spPr/>
        <p:txBody>
          <a:bodyPr>
            <a:normAutofit/>
          </a:bodyPr>
          <a:lstStyle/>
          <a:p>
            <a:r>
              <a:rPr lang="en-US" sz="4900" b="1" dirty="0" err="1">
                <a:latin typeface="Arial" panose="020B0604020202020204" pitchFamily="34" charset="0"/>
                <a:cs typeface="Arial" panose="020B0604020202020204" pitchFamily="34" charset="0"/>
              </a:rPr>
              <a:t>Truy</a:t>
            </a:r>
            <a:r>
              <a:rPr lang="en-US" sz="4900" b="1" dirty="0">
                <a:latin typeface="Arial" panose="020B0604020202020204" pitchFamily="34" charset="0"/>
                <a:cs typeface="Arial" panose="020B0604020202020204" pitchFamily="34" charset="0"/>
              </a:rPr>
              <a:t> </a:t>
            </a:r>
            <a:r>
              <a:rPr lang="en-US" sz="4900" b="1" dirty="0" err="1">
                <a:latin typeface="Arial" panose="020B0604020202020204" pitchFamily="34" charset="0"/>
                <a:cs typeface="Arial" panose="020B0604020202020204" pitchFamily="34" charset="0"/>
              </a:rPr>
              <a:t>vấn</a:t>
            </a:r>
            <a:r>
              <a:rPr lang="en-US" sz="4900" b="1" dirty="0">
                <a:latin typeface="Arial" panose="020B0604020202020204" pitchFamily="34" charset="0"/>
                <a:cs typeface="Arial" panose="020B0604020202020204" pitchFamily="34" charset="0"/>
              </a:rPr>
              <a:t> </a:t>
            </a:r>
            <a:r>
              <a:rPr lang="en-US" sz="4900" b="1" dirty="0" err="1">
                <a:latin typeface="Arial" panose="020B0604020202020204" pitchFamily="34" charset="0"/>
                <a:cs typeface="Arial" panose="020B0604020202020204" pitchFamily="34" charset="0"/>
              </a:rPr>
              <a:t>với</a:t>
            </a:r>
            <a:r>
              <a:rPr lang="en-US" sz="4900" b="1" dirty="0">
                <a:latin typeface="Arial" panose="020B0604020202020204" pitchFamily="34" charset="0"/>
                <a:cs typeface="Arial" panose="020B0604020202020204" pitchFamily="34" charset="0"/>
              </a:rPr>
              <a:t> EDM</a:t>
            </a:r>
          </a:p>
        </p:txBody>
      </p:sp>
      <p:sp>
        <p:nvSpPr>
          <p:cNvPr id="7" name="Slide Number Placeholder 5">
            <a:extLst>
              <a:ext uri="{FF2B5EF4-FFF2-40B4-BE49-F238E27FC236}">
                <a16:creationId xmlns:a16="http://schemas.microsoft.com/office/drawing/2014/main" id="{4ECDE54D-4BD2-4764-A36A-8487DB61E7A6}"/>
              </a:ext>
            </a:extLst>
          </p:cNvPr>
          <p:cNvSpPr>
            <a:spLocks noGrp="1"/>
          </p:cNvSpPr>
          <p:nvPr>
            <p:ph type="sldNum" sz="quarter" idx="12"/>
          </p:nvPr>
        </p:nvSpPr>
        <p:spPr>
          <a:xfrm>
            <a:off x="8610600" y="6356350"/>
            <a:ext cx="2743200" cy="365125"/>
          </a:xfrm>
        </p:spPr>
        <p:txBody>
          <a:bodyPr/>
          <a:lstStyle/>
          <a:p>
            <a:fld id="{D8DA9DAA-006C-4F4B-980E-E3DF019B24E2}" type="slidenum">
              <a:rPr lang="en-US" b="1" cap="all" spc="100" smtClean="0">
                <a:solidFill>
                  <a:schemeClr val="accent2"/>
                </a:solidFill>
                <a:latin typeface="Arial" panose="020B0604020202020204" pitchFamily="34" charset="0"/>
                <a:cs typeface="Arial" panose="020B0604020202020204" pitchFamily="34" charset="0"/>
              </a:rPr>
              <a:t>84</a:t>
            </a:fld>
            <a:endParaRPr lang="en-US" b="1" cap="all" spc="100" dirty="0">
              <a:solidFill>
                <a:schemeClr val="accent2"/>
              </a:solidFill>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786530E8-D960-49B6-BBF8-5679A76DA0B4}"/>
              </a:ext>
            </a:extLst>
          </p:cNvPr>
          <p:cNvSpPr>
            <a:spLocks noGrp="1"/>
          </p:cNvSpPr>
          <p:nvPr>
            <p:ph idx="1"/>
          </p:nvPr>
        </p:nvSpPr>
        <p:spPr/>
        <p:txBody>
          <a:bodyPr>
            <a:normAutofit/>
          </a:bodyPr>
          <a:lstStyle/>
          <a:p>
            <a:pPr>
              <a:lnSpc>
                <a:spcPct val="150000"/>
              </a:lnSpc>
              <a:buFont typeface="Wingdings" panose="05000000000000000000" pitchFamily="2" charset="2"/>
              <a:buChar char="v"/>
            </a:pPr>
            <a:r>
              <a:rPr lang="en-US" sz="2400" b="1" dirty="0">
                <a:latin typeface="Arial" panose="020B0604020202020204" pitchFamily="34" charset="0"/>
                <a:cs typeface="Arial" panose="020B0604020202020204" pitchFamily="34" charset="0"/>
              </a:rPr>
              <a:t>LINQ to Entities: </a:t>
            </a:r>
            <a:r>
              <a:rPr lang="vi-VN" sz="2400" dirty="0">
                <a:latin typeface="Arial" panose="020B0604020202020204" pitchFamily="34" charset="0"/>
                <a:cs typeface="Arial" panose="020B0604020202020204" pitchFamily="34" charset="0"/>
              </a:rPr>
              <a:t>LINQ-to-Entities hoạt động trên những thực thể Entity Framework để truy cập dữ liệu từ CSDL bên dưới. Bạn có thể sử dụng cú pháp LINQ method hoặc cú pháp truy vấn khi truy vấn với EDM.</a:t>
            </a:r>
            <a:endParaRPr lang="en-US" sz="2400" dirty="0">
              <a:latin typeface="Arial" panose="020B0604020202020204" pitchFamily="34" charset="0"/>
              <a:cs typeface="Arial" panose="020B0604020202020204" pitchFamily="34" charset="0"/>
            </a:endParaRPr>
          </a:p>
          <a:p>
            <a:pPr marL="0" indent="0">
              <a:lnSpc>
                <a:spcPct val="150000"/>
              </a:lnSpc>
              <a:buNone/>
            </a:pP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Cú</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pháp</a:t>
            </a:r>
            <a:r>
              <a:rPr lang="en-US" sz="2400" dirty="0">
                <a:latin typeface="Arial" panose="020B0604020202020204" pitchFamily="34" charset="0"/>
                <a:cs typeface="Arial" panose="020B0604020202020204" pitchFamily="34" charset="0"/>
              </a:rPr>
              <a:t>:</a:t>
            </a:r>
          </a:p>
          <a:p>
            <a:pPr marL="0" indent="0">
              <a:lnSpc>
                <a:spcPct val="150000"/>
              </a:lnSpc>
              <a:buNone/>
            </a:pPr>
            <a:endParaRPr lang="en-US" sz="1800" dirty="0"/>
          </a:p>
          <a:p>
            <a:pPr marL="0" indent="0">
              <a:lnSpc>
                <a:spcPct val="150000"/>
              </a:lnSpc>
              <a:buNone/>
            </a:pPr>
            <a:endParaRPr lang="en-US" sz="2000" dirty="0">
              <a:latin typeface="Arial" panose="020B0604020202020204" pitchFamily="34" charset="0"/>
              <a:cs typeface="Arial" panose="020B0604020202020204" pitchFamily="34" charset="0"/>
            </a:endParaRPr>
          </a:p>
          <a:p>
            <a:pPr marL="0" indent="0">
              <a:lnSpc>
                <a:spcPct val="150000"/>
              </a:lnSpc>
              <a:buNone/>
            </a:pPr>
            <a:endParaRPr lang="en-US" sz="2000" dirty="0">
              <a:latin typeface="Arial" panose="020B0604020202020204" pitchFamily="34" charset="0"/>
              <a:cs typeface="Arial" panose="020B0604020202020204" pitchFamily="34" charset="0"/>
            </a:endParaRPr>
          </a:p>
          <a:p>
            <a:pPr marL="0" indent="0">
              <a:lnSpc>
                <a:spcPct val="150000"/>
              </a:lnSpc>
              <a:buNone/>
            </a:pPr>
            <a:endParaRPr lang="en-US" sz="1200" dirty="0"/>
          </a:p>
          <a:p>
            <a:pPr marL="0" indent="0">
              <a:lnSpc>
                <a:spcPct val="150000"/>
              </a:lnSpc>
              <a:buNone/>
            </a:pPr>
            <a:endParaRPr lang="en-US" sz="1400" dirty="0"/>
          </a:p>
          <a:p>
            <a:pPr marL="0" indent="0">
              <a:lnSpc>
                <a:spcPct val="150000"/>
              </a:lnSpc>
              <a:buNone/>
            </a:pPr>
            <a:endParaRPr lang="en-US" sz="1600" dirty="0"/>
          </a:p>
          <a:p>
            <a:pPr marL="0" indent="0">
              <a:lnSpc>
                <a:spcPct val="150000"/>
              </a:lnSpc>
              <a:buNone/>
            </a:pPr>
            <a:endParaRPr lang="en-US" sz="1800" dirty="0"/>
          </a:p>
          <a:p>
            <a:pPr marL="0" indent="0">
              <a:lnSpc>
                <a:spcPct val="150000"/>
              </a:lnSpc>
              <a:buNone/>
            </a:pPr>
            <a:endParaRPr lang="en-US" sz="2000" dirty="0"/>
          </a:p>
          <a:p>
            <a:pPr marL="0" indent="0">
              <a:lnSpc>
                <a:spcPct val="150000"/>
              </a:lnSpc>
              <a:buNone/>
            </a:pPr>
            <a:endParaRPr lang="vi-VN" sz="2400" b="0" i="0" dirty="0">
              <a:solidFill>
                <a:srgbClr val="737373"/>
              </a:solidFill>
              <a:effectLst/>
              <a:latin typeface="Arial" panose="020B0604020202020204" pitchFamily="34" charset="0"/>
              <a:cs typeface="Arial" panose="020B0604020202020204" pitchFamily="34" charset="0"/>
            </a:endParaRPr>
          </a:p>
          <a:p>
            <a:pPr marL="0" indent="0">
              <a:lnSpc>
                <a:spcPct val="150000"/>
              </a:lnSpc>
              <a:buNone/>
            </a:pPr>
            <a:endParaRPr lang="en-US" sz="1600" b="0" i="0" dirty="0">
              <a:solidFill>
                <a:srgbClr val="737373"/>
              </a:solidFill>
              <a:effectLst/>
              <a:latin typeface="Arial" panose="020B0604020202020204" pitchFamily="34" charset="0"/>
              <a:cs typeface="Arial" panose="020B0604020202020204" pitchFamily="34" charset="0"/>
            </a:endParaRPr>
          </a:p>
          <a:p>
            <a:pPr marL="0" indent="0">
              <a:lnSpc>
                <a:spcPct val="150000"/>
              </a:lnSpc>
              <a:buNone/>
            </a:pPr>
            <a:endParaRPr lang="en-US" sz="24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D2E59770-E0C2-4488-8174-EAC22A917DCD}"/>
              </a:ext>
            </a:extLst>
          </p:cNvPr>
          <p:cNvPicPr>
            <a:picLocks noChangeAspect="1"/>
          </p:cNvPicPr>
          <p:nvPr/>
        </p:nvPicPr>
        <p:blipFill>
          <a:blip r:embed="rId2"/>
          <a:stretch>
            <a:fillRect/>
          </a:stretch>
        </p:blipFill>
        <p:spPr>
          <a:xfrm>
            <a:off x="3497839" y="4311650"/>
            <a:ext cx="5362575" cy="2000250"/>
          </a:xfrm>
          <a:prstGeom prst="rect">
            <a:avLst/>
          </a:prstGeom>
        </p:spPr>
      </p:pic>
    </p:spTree>
    <p:extLst>
      <p:ext uri="{BB962C8B-B14F-4D97-AF65-F5344CB8AC3E}">
        <p14:creationId xmlns:p14="http://schemas.microsoft.com/office/powerpoint/2010/main" val="91959892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5E27C7C-4B68-4BBC-BF36-8959D8493E4A}"/>
              </a:ext>
            </a:extLst>
          </p:cNvPr>
          <p:cNvSpPr>
            <a:spLocks noGrp="1"/>
          </p:cNvSpPr>
          <p:nvPr>
            <p:ph type="title"/>
          </p:nvPr>
        </p:nvSpPr>
        <p:spPr/>
        <p:txBody>
          <a:bodyPr>
            <a:normAutofit/>
          </a:bodyPr>
          <a:lstStyle/>
          <a:p>
            <a:r>
              <a:rPr lang="en-US" sz="4900" b="1" dirty="0" err="1">
                <a:latin typeface="Arial" panose="020B0604020202020204" pitchFamily="34" charset="0"/>
                <a:cs typeface="Arial" panose="020B0604020202020204" pitchFamily="34" charset="0"/>
              </a:rPr>
              <a:t>Truy</a:t>
            </a:r>
            <a:r>
              <a:rPr lang="en-US" sz="4900" b="1" dirty="0">
                <a:latin typeface="Arial" panose="020B0604020202020204" pitchFamily="34" charset="0"/>
                <a:cs typeface="Arial" panose="020B0604020202020204" pitchFamily="34" charset="0"/>
              </a:rPr>
              <a:t> </a:t>
            </a:r>
            <a:r>
              <a:rPr lang="en-US" sz="4900" b="1" dirty="0" err="1">
                <a:latin typeface="Arial" panose="020B0604020202020204" pitchFamily="34" charset="0"/>
                <a:cs typeface="Arial" panose="020B0604020202020204" pitchFamily="34" charset="0"/>
              </a:rPr>
              <a:t>vấn</a:t>
            </a:r>
            <a:r>
              <a:rPr lang="en-US" sz="4900" b="1" dirty="0">
                <a:latin typeface="Arial" panose="020B0604020202020204" pitchFamily="34" charset="0"/>
                <a:cs typeface="Arial" panose="020B0604020202020204" pitchFamily="34" charset="0"/>
              </a:rPr>
              <a:t> </a:t>
            </a:r>
            <a:r>
              <a:rPr lang="en-US" sz="4900" b="1" dirty="0" err="1">
                <a:latin typeface="Arial" panose="020B0604020202020204" pitchFamily="34" charset="0"/>
                <a:cs typeface="Arial" panose="020B0604020202020204" pitchFamily="34" charset="0"/>
              </a:rPr>
              <a:t>với</a:t>
            </a:r>
            <a:r>
              <a:rPr lang="en-US" sz="4900" b="1" dirty="0">
                <a:latin typeface="Arial" panose="020B0604020202020204" pitchFamily="34" charset="0"/>
                <a:cs typeface="Arial" panose="020B0604020202020204" pitchFamily="34" charset="0"/>
              </a:rPr>
              <a:t> EDM</a:t>
            </a:r>
          </a:p>
        </p:txBody>
      </p:sp>
      <p:sp>
        <p:nvSpPr>
          <p:cNvPr id="7" name="Slide Number Placeholder 5">
            <a:extLst>
              <a:ext uri="{FF2B5EF4-FFF2-40B4-BE49-F238E27FC236}">
                <a16:creationId xmlns:a16="http://schemas.microsoft.com/office/drawing/2014/main" id="{4ECDE54D-4BD2-4764-A36A-8487DB61E7A6}"/>
              </a:ext>
            </a:extLst>
          </p:cNvPr>
          <p:cNvSpPr>
            <a:spLocks noGrp="1"/>
          </p:cNvSpPr>
          <p:nvPr>
            <p:ph type="sldNum" sz="quarter" idx="12"/>
          </p:nvPr>
        </p:nvSpPr>
        <p:spPr>
          <a:xfrm>
            <a:off x="8610600" y="6356350"/>
            <a:ext cx="2743200" cy="365125"/>
          </a:xfrm>
        </p:spPr>
        <p:txBody>
          <a:bodyPr/>
          <a:lstStyle/>
          <a:p>
            <a:fld id="{D8DA9DAA-006C-4F4B-980E-E3DF019B24E2}" type="slidenum">
              <a:rPr lang="en-US" b="1" cap="all" spc="100" smtClean="0">
                <a:solidFill>
                  <a:schemeClr val="accent2"/>
                </a:solidFill>
                <a:latin typeface="Arial" panose="020B0604020202020204" pitchFamily="34" charset="0"/>
                <a:cs typeface="Arial" panose="020B0604020202020204" pitchFamily="34" charset="0"/>
              </a:rPr>
              <a:t>85</a:t>
            </a:fld>
            <a:endParaRPr lang="en-US" b="1" cap="all" spc="100" dirty="0">
              <a:solidFill>
                <a:schemeClr val="accent2"/>
              </a:solidFill>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786530E8-D960-49B6-BBF8-5679A76DA0B4}"/>
              </a:ext>
            </a:extLst>
          </p:cNvPr>
          <p:cNvSpPr>
            <a:spLocks noGrp="1"/>
          </p:cNvSpPr>
          <p:nvPr>
            <p:ph idx="1"/>
          </p:nvPr>
        </p:nvSpPr>
        <p:spPr/>
        <p:txBody>
          <a:bodyPr>
            <a:normAutofit/>
          </a:bodyPr>
          <a:lstStyle/>
          <a:p>
            <a:pPr>
              <a:lnSpc>
                <a:spcPct val="150000"/>
              </a:lnSpc>
              <a:buFont typeface="Wingdings" panose="05000000000000000000" pitchFamily="2" charset="2"/>
              <a:buChar char="v"/>
            </a:pPr>
            <a:r>
              <a:rPr lang="en-US" sz="2400" b="1" dirty="0">
                <a:latin typeface="Arial" panose="020B0604020202020204" pitchFamily="34" charset="0"/>
                <a:cs typeface="Arial" panose="020B0604020202020204" pitchFamily="34" charset="0"/>
              </a:rPr>
              <a:t>Entity SQL: </a:t>
            </a:r>
            <a:r>
              <a:rPr lang="vi-VN" sz="2400" dirty="0">
                <a:latin typeface="Arial" panose="020B0604020202020204" pitchFamily="34" charset="0"/>
                <a:cs typeface="Arial" panose="020B0604020202020204" pitchFamily="34" charset="0"/>
              </a:rPr>
              <a:t>Entity SQL là cách khác để tạo một truy vấn. Nó được xử lý bởi Object Services của Entity Framework Object Services trực tiếp. Nó trả về ObjectQuery thay vì Iqueryable</a:t>
            </a:r>
            <a:r>
              <a:rPr lang="en-US" sz="2400" dirty="0">
                <a:latin typeface="Arial" panose="020B0604020202020204" pitchFamily="34" charset="0"/>
                <a:cs typeface="Arial" panose="020B0604020202020204" pitchFamily="34" charset="0"/>
              </a:rPr>
              <a:t>. C</a:t>
            </a:r>
            <a:r>
              <a:rPr lang="vi-VN" sz="2400" dirty="0">
                <a:latin typeface="Arial" panose="020B0604020202020204" pitchFamily="34" charset="0"/>
                <a:cs typeface="Arial" panose="020B0604020202020204" pitchFamily="34" charset="0"/>
              </a:rPr>
              <a:t>ần ObjectContext để tạo một truy vấn sử dụng Entity SQL. </a:t>
            </a:r>
            <a:endParaRPr lang="en-US" sz="2400" dirty="0">
              <a:latin typeface="Arial" panose="020B0604020202020204" pitchFamily="34" charset="0"/>
              <a:cs typeface="Arial" panose="020B0604020202020204" pitchFamily="34" charset="0"/>
            </a:endParaRPr>
          </a:p>
          <a:p>
            <a:pPr marL="0" indent="0">
              <a:lnSpc>
                <a:spcPct val="150000"/>
              </a:lnSpc>
              <a:buNone/>
            </a:pP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Cú</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pháp</a:t>
            </a:r>
            <a:r>
              <a:rPr lang="en-US" sz="2400" dirty="0">
                <a:latin typeface="Arial" panose="020B0604020202020204" pitchFamily="34" charset="0"/>
                <a:cs typeface="Arial" panose="020B0604020202020204" pitchFamily="34" charset="0"/>
              </a:rPr>
              <a:t>:</a:t>
            </a:r>
          </a:p>
          <a:p>
            <a:pPr marL="0" indent="0">
              <a:lnSpc>
                <a:spcPct val="150000"/>
              </a:lnSpc>
              <a:buNone/>
            </a:pPr>
            <a:endParaRPr lang="en-US" sz="1800" dirty="0"/>
          </a:p>
          <a:p>
            <a:pPr marL="0" indent="0">
              <a:lnSpc>
                <a:spcPct val="150000"/>
              </a:lnSpc>
              <a:buNone/>
            </a:pPr>
            <a:endParaRPr lang="en-US" sz="2000" dirty="0">
              <a:latin typeface="Arial" panose="020B0604020202020204" pitchFamily="34" charset="0"/>
              <a:cs typeface="Arial" panose="020B0604020202020204" pitchFamily="34" charset="0"/>
            </a:endParaRPr>
          </a:p>
          <a:p>
            <a:pPr marL="0" indent="0">
              <a:lnSpc>
                <a:spcPct val="150000"/>
              </a:lnSpc>
              <a:buNone/>
            </a:pPr>
            <a:endParaRPr lang="en-US" sz="2000" dirty="0">
              <a:latin typeface="Arial" panose="020B0604020202020204" pitchFamily="34" charset="0"/>
              <a:cs typeface="Arial" panose="020B0604020202020204" pitchFamily="34" charset="0"/>
            </a:endParaRPr>
          </a:p>
          <a:p>
            <a:pPr marL="0" indent="0">
              <a:lnSpc>
                <a:spcPct val="150000"/>
              </a:lnSpc>
              <a:buNone/>
            </a:pPr>
            <a:endParaRPr lang="en-US" sz="1200" dirty="0"/>
          </a:p>
          <a:p>
            <a:pPr marL="0" indent="0">
              <a:lnSpc>
                <a:spcPct val="150000"/>
              </a:lnSpc>
              <a:buNone/>
            </a:pPr>
            <a:endParaRPr lang="en-US" sz="1400" dirty="0"/>
          </a:p>
          <a:p>
            <a:pPr marL="0" indent="0">
              <a:lnSpc>
                <a:spcPct val="150000"/>
              </a:lnSpc>
              <a:buNone/>
            </a:pPr>
            <a:endParaRPr lang="en-US" sz="1600" dirty="0"/>
          </a:p>
          <a:p>
            <a:pPr marL="0" indent="0">
              <a:lnSpc>
                <a:spcPct val="150000"/>
              </a:lnSpc>
              <a:buNone/>
            </a:pPr>
            <a:endParaRPr lang="en-US" sz="1800" dirty="0"/>
          </a:p>
          <a:p>
            <a:pPr marL="0" indent="0">
              <a:lnSpc>
                <a:spcPct val="150000"/>
              </a:lnSpc>
              <a:buNone/>
            </a:pPr>
            <a:endParaRPr lang="en-US" sz="2000" dirty="0"/>
          </a:p>
          <a:p>
            <a:pPr marL="0" indent="0">
              <a:lnSpc>
                <a:spcPct val="150000"/>
              </a:lnSpc>
              <a:buNone/>
            </a:pPr>
            <a:endParaRPr lang="vi-VN" sz="2400" b="0" i="0" dirty="0">
              <a:solidFill>
                <a:srgbClr val="737373"/>
              </a:solidFill>
              <a:effectLst/>
              <a:latin typeface="Arial" panose="020B0604020202020204" pitchFamily="34" charset="0"/>
              <a:cs typeface="Arial" panose="020B0604020202020204" pitchFamily="34" charset="0"/>
            </a:endParaRPr>
          </a:p>
          <a:p>
            <a:pPr marL="0" indent="0">
              <a:lnSpc>
                <a:spcPct val="150000"/>
              </a:lnSpc>
              <a:buNone/>
            </a:pPr>
            <a:endParaRPr lang="en-US" sz="1600" b="0" i="0" dirty="0">
              <a:solidFill>
                <a:srgbClr val="737373"/>
              </a:solidFill>
              <a:effectLst/>
              <a:latin typeface="Arial" panose="020B0604020202020204" pitchFamily="34" charset="0"/>
              <a:cs typeface="Arial" panose="020B0604020202020204" pitchFamily="34" charset="0"/>
            </a:endParaRPr>
          </a:p>
          <a:p>
            <a:pPr marL="0" indent="0">
              <a:lnSpc>
                <a:spcPct val="150000"/>
              </a:lnSpc>
              <a:buNone/>
            </a:pPr>
            <a:endParaRPr lang="en-US" sz="24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33BBD206-09F4-44F9-A9B1-70C956D54F61}"/>
              </a:ext>
            </a:extLst>
          </p:cNvPr>
          <p:cNvPicPr>
            <a:picLocks noChangeAspect="1"/>
          </p:cNvPicPr>
          <p:nvPr/>
        </p:nvPicPr>
        <p:blipFill>
          <a:blip r:embed="rId2"/>
          <a:stretch>
            <a:fillRect/>
          </a:stretch>
        </p:blipFill>
        <p:spPr>
          <a:xfrm>
            <a:off x="3371851" y="4333875"/>
            <a:ext cx="6398948" cy="2022475"/>
          </a:xfrm>
          <a:prstGeom prst="rect">
            <a:avLst/>
          </a:prstGeom>
        </p:spPr>
      </p:pic>
    </p:spTree>
    <p:extLst>
      <p:ext uri="{BB962C8B-B14F-4D97-AF65-F5344CB8AC3E}">
        <p14:creationId xmlns:p14="http://schemas.microsoft.com/office/powerpoint/2010/main" val="54158766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5E27C7C-4B68-4BBC-BF36-8959D8493E4A}"/>
              </a:ext>
            </a:extLst>
          </p:cNvPr>
          <p:cNvSpPr>
            <a:spLocks noGrp="1"/>
          </p:cNvSpPr>
          <p:nvPr>
            <p:ph type="title"/>
          </p:nvPr>
        </p:nvSpPr>
        <p:spPr/>
        <p:txBody>
          <a:bodyPr>
            <a:normAutofit/>
          </a:bodyPr>
          <a:lstStyle/>
          <a:p>
            <a:r>
              <a:rPr lang="en-US" sz="4900" b="1" dirty="0" err="1">
                <a:latin typeface="Arial" panose="020B0604020202020204" pitchFamily="34" charset="0"/>
                <a:cs typeface="Arial" panose="020B0604020202020204" pitchFamily="34" charset="0"/>
              </a:rPr>
              <a:t>Truy</a:t>
            </a:r>
            <a:r>
              <a:rPr lang="en-US" sz="4900" b="1" dirty="0">
                <a:latin typeface="Arial" panose="020B0604020202020204" pitchFamily="34" charset="0"/>
                <a:cs typeface="Arial" panose="020B0604020202020204" pitchFamily="34" charset="0"/>
              </a:rPr>
              <a:t> </a:t>
            </a:r>
            <a:r>
              <a:rPr lang="en-US" sz="4900" b="1" dirty="0" err="1">
                <a:latin typeface="Arial" panose="020B0604020202020204" pitchFamily="34" charset="0"/>
                <a:cs typeface="Arial" panose="020B0604020202020204" pitchFamily="34" charset="0"/>
              </a:rPr>
              <a:t>vấn</a:t>
            </a:r>
            <a:r>
              <a:rPr lang="en-US" sz="4900" b="1" dirty="0">
                <a:latin typeface="Arial" panose="020B0604020202020204" pitchFamily="34" charset="0"/>
                <a:cs typeface="Arial" panose="020B0604020202020204" pitchFamily="34" charset="0"/>
              </a:rPr>
              <a:t> </a:t>
            </a:r>
            <a:r>
              <a:rPr lang="en-US" sz="4900" b="1" dirty="0" err="1">
                <a:latin typeface="Arial" panose="020B0604020202020204" pitchFamily="34" charset="0"/>
                <a:cs typeface="Arial" panose="020B0604020202020204" pitchFamily="34" charset="0"/>
              </a:rPr>
              <a:t>với</a:t>
            </a:r>
            <a:r>
              <a:rPr lang="en-US" sz="4900" b="1" dirty="0">
                <a:latin typeface="Arial" panose="020B0604020202020204" pitchFamily="34" charset="0"/>
                <a:cs typeface="Arial" panose="020B0604020202020204" pitchFamily="34" charset="0"/>
              </a:rPr>
              <a:t> EDM</a:t>
            </a:r>
          </a:p>
        </p:txBody>
      </p:sp>
      <p:sp>
        <p:nvSpPr>
          <p:cNvPr id="7" name="Slide Number Placeholder 5">
            <a:extLst>
              <a:ext uri="{FF2B5EF4-FFF2-40B4-BE49-F238E27FC236}">
                <a16:creationId xmlns:a16="http://schemas.microsoft.com/office/drawing/2014/main" id="{4ECDE54D-4BD2-4764-A36A-8487DB61E7A6}"/>
              </a:ext>
            </a:extLst>
          </p:cNvPr>
          <p:cNvSpPr>
            <a:spLocks noGrp="1"/>
          </p:cNvSpPr>
          <p:nvPr>
            <p:ph type="sldNum" sz="quarter" idx="12"/>
          </p:nvPr>
        </p:nvSpPr>
        <p:spPr>
          <a:xfrm>
            <a:off x="8610600" y="6356350"/>
            <a:ext cx="2743200" cy="365125"/>
          </a:xfrm>
        </p:spPr>
        <p:txBody>
          <a:bodyPr/>
          <a:lstStyle/>
          <a:p>
            <a:fld id="{D8DA9DAA-006C-4F4B-980E-E3DF019B24E2}" type="slidenum">
              <a:rPr lang="en-US" b="1" cap="all" spc="100" smtClean="0">
                <a:solidFill>
                  <a:schemeClr val="accent2"/>
                </a:solidFill>
                <a:latin typeface="Arial" panose="020B0604020202020204" pitchFamily="34" charset="0"/>
                <a:cs typeface="Arial" panose="020B0604020202020204" pitchFamily="34" charset="0"/>
              </a:rPr>
              <a:t>86</a:t>
            </a:fld>
            <a:endParaRPr lang="en-US" b="1" cap="all" spc="100" dirty="0">
              <a:solidFill>
                <a:schemeClr val="accent2"/>
              </a:solidFill>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786530E8-D960-49B6-BBF8-5679A76DA0B4}"/>
              </a:ext>
            </a:extLst>
          </p:cNvPr>
          <p:cNvSpPr>
            <a:spLocks noGrp="1"/>
          </p:cNvSpPr>
          <p:nvPr>
            <p:ph idx="1"/>
          </p:nvPr>
        </p:nvSpPr>
        <p:spPr/>
        <p:txBody>
          <a:bodyPr>
            <a:normAutofit/>
          </a:bodyPr>
          <a:lstStyle/>
          <a:p>
            <a:pPr>
              <a:lnSpc>
                <a:spcPct val="150000"/>
              </a:lnSpc>
              <a:buFont typeface="Wingdings" panose="05000000000000000000" pitchFamily="2" charset="2"/>
              <a:buChar char="v"/>
            </a:pPr>
            <a:r>
              <a:rPr lang="en-US" sz="2400" b="1" dirty="0">
                <a:latin typeface="Arial" panose="020B0604020202020204" pitchFamily="34" charset="0"/>
                <a:cs typeface="Arial" panose="020B0604020202020204" pitchFamily="34" charset="0"/>
              </a:rPr>
              <a:t>Native SQL</a:t>
            </a:r>
          </a:p>
          <a:p>
            <a:pPr marL="0" indent="0">
              <a:lnSpc>
                <a:spcPct val="150000"/>
              </a:lnSpc>
              <a:buNone/>
            </a:pP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Cú</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pháp</a:t>
            </a:r>
            <a:r>
              <a:rPr lang="en-US" sz="2400" dirty="0">
                <a:latin typeface="Arial" panose="020B0604020202020204" pitchFamily="34" charset="0"/>
                <a:cs typeface="Arial" panose="020B0604020202020204" pitchFamily="34" charset="0"/>
              </a:rPr>
              <a:t>:</a:t>
            </a:r>
          </a:p>
          <a:p>
            <a:pPr marL="0" indent="0">
              <a:lnSpc>
                <a:spcPct val="150000"/>
              </a:lnSpc>
              <a:buNone/>
            </a:pPr>
            <a:endParaRPr lang="en-US" sz="1800" dirty="0"/>
          </a:p>
          <a:p>
            <a:pPr marL="0" indent="0">
              <a:lnSpc>
                <a:spcPct val="150000"/>
              </a:lnSpc>
              <a:buNone/>
            </a:pPr>
            <a:endParaRPr lang="en-US" sz="2000" dirty="0">
              <a:latin typeface="Arial" panose="020B0604020202020204" pitchFamily="34" charset="0"/>
              <a:cs typeface="Arial" panose="020B0604020202020204" pitchFamily="34" charset="0"/>
            </a:endParaRPr>
          </a:p>
          <a:p>
            <a:pPr marL="0" indent="0">
              <a:lnSpc>
                <a:spcPct val="150000"/>
              </a:lnSpc>
              <a:buNone/>
            </a:pPr>
            <a:endParaRPr lang="en-US" sz="2000" dirty="0">
              <a:latin typeface="Arial" panose="020B0604020202020204" pitchFamily="34" charset="0"/>
              <a:cs typeface="Arial" panose="020B0604020202020204" pitchFamily="34" charset="0"/>
            </a:endParaRPr>
          </a:p>
          <a:p>
            <a:pPr marL="0" indent="0">
              <a:lnSpc>
                <a:spcPct val="150000"/>
              </a:lnSpc>
              <a:buNone/>
            </a:pPr>
            <a:endParaRPr lang="en-US" sz="1200" dirty="0"/>
          </a:p>
          <a:p>
            <a:pPr marL="0" indent="0">
              <a:lnSpc>
                <a:spcPct val="150000"/>
              </a:lnSpc>
              <a:buNone/>
            </a:pPr>
            <a:endParaRPr lang="en-US" sz="1400" dirty="0"/>
          </a:p>
          <a:p>
            <a:pPr marL="0" indent="0">
              <a:lnSpc>
                <a:spcPct val="150000"/>
              </a:lnSpc>
              <a:buNone/>
            </a:pPr>
            <a:endParaRPr lang="en-US" sz="1600" dirty="0"/>
          </a:p>
          <a:p>
            <a:pPr marL="0" indent="0">
              <a:lnSpc>
                <a:spcPct val="150000"/>
              </a:lnSpc>
              <a:buNone/>
            </a:pPr>
            <a:endParaRPr lang="en-US" sz="1800" dirty="0"/>
          </a:p>
          <a:p>
            <a:pPr marL="0" indent="0">
              <a:lnSpc>
                <a:spcPct val="150000"/>
              </a:lnSpc>
              <a:buNone/>
            </a:pPr>
            <a:endParaRPr lang="en-US" sz="2000" dirty="0"/>
          </a:p>
          <a:p>
            <a:pPr marL="0" indent="0">
              <a:lnSpc>
                <a:spcPct val="150000"/>
              </a:lnSpc>
              <a:buNone/>
            </a:pPr>
            <a:endParaRPr lang="vi-VN" sz="2400" b="0" i="0" dirty="0">
              <a:solidFill>
                <a:srgbClr val="737373"/>
              </a:solidFill>
              <a:effectLst/>
              <a:latin typeface="Arial" panose="020B0604020202020204" pitchFamily="34" charset="0"/>
              <a:cs typeface="Arial" panose="020B0604020202020204" pitchFamily="34" charset="0"/>
            </a:endParaRPr>
          </a:p>
          <a:p>
            <a:pPr marL="0" indent="0">
              <a:lnSpc>
                <a:spcPct val="150000"/>
              </a:lnSpc>
              <a:buNone/>
            </a:pPr>
            <a:endParaRPr lang="en-US" sz="1600" b="0" i="0" dirty="0">
              <a:solidFill>
                <a:srgbClr val="737373"/>
              </a:solidFill>
              <a:effectLst/>
              <a:latin typeface="Arial" panose="020B0604020202020204" pitchFamily="34" charset="0"/>
              <a:cs typeface="Arial" panose="020B0604020202020204" pitchFamily="34" charset="0"/>
            </a:endParaRPr>
          </a:p>
          <a:p>
            <a:pPr marL="0" indent="0">
              <a:lnSpc>
                <a:spcPct val="150000"/>
              </a:lnSpc>
              <a:buNone/>
            </a:pPr>
            <a:endParaRPr lang="en-US" sz="24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E70509CB-792B-4994-8A65-B01F80BC45B9}"/>
              </a:ext>
            </a:extLst>
          </p:cNvPr>
          <p:cNvPicPr>
            <a:picLocks noChangeAspect="1"/>
          </p:cNvPicPr>
          <p:nvPr/>
        </p:nvPicPr>
        <p:blipFill>
          <a:blip r:embed="rId2"/>
          <a:stretch>
            <a:fillRect/>
          </a:stretch>
        </p:blipFill>
        <p:spPr>
          <a:xfrm>
            <a:off x="2876550" y="3773054"/>
            <a:ext cx="7105650" cy="1781175"/>
          </a:xfrm>
          <a:prstGeom prst="rect">
            <a:avLst/>
          </a:prstGeom>
        </p:spPr>
      </p:pic>
    </p:spTree>
    <p:extLst>
      <p:ext uri="{BB962C8B-B14F-4D97-AF65-F5344CB8AC3E}">
        <p14:creationId xmlns:p14="http://schemas.microsoft.com/office/powerpoint/2010/main" val="149800697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5E27C7C-4B68-4BBC-BF36-8959D8493E4A}"/>
              </a:ext>
            </a:extLst>
          </p:cNvPr>
          <p:cNvSpPr>
            <a:spLocks noGrp="1"/>
          </p:cNvSpPr>
          <p:nvPr>
            <p:ph type="title"/>
          </p:nvPr>
        </p:nvSpPr>
        <p:spPr/>
        <p:txBody>
          <a:bodyPr>
            <a:normAutofit/>
          </a:bodyPr>
          <a:lstStyle/>
          <a:p>
            <a:r>
              <a:rPr lang="en-US" sz="4900" b="1" dirty="0" err="1">
                <a:latin typeface="Arial" panose="020B0604020202020204" pitchFamily="34" charset="0"/>
                <a:cs typeface="Arial" panose="020B0604020202020204" pitchFamily="34" charset="0"/>
              </a:rPr>
              <a:t>Cấu</a:t>
            </a:r>
            <a:r>
              <a:rPr lang="en-US" sz="4900" b="1" dirty="0">
                <a:latin typeface="Arial" panose="020B0604020202020204" pitchFamily="34" charset="0"/>
                <a:cs typeface="Arial" panose="020B0604020202020204" pitchFamily="34" charset="0"/>
              </a:rPr>
              <a:t> </a:t>
            </a:r>
            <a:r>
              <a:rPr lang="en-US" sz="4900" b="1" dirty="0" err="1">
                <a:latin typeface="Arial" panose="020B0604020202020204" pitchFamily="34" charset="0"/>
                <a:cs typeface="Arial" panose="020B0604020202020204" pitchFamily="34" charset="0"/>
              </a:rPr>
              <a:t>trúc</a:t>
            </a:r>
            <a:r>
              <a:rPr lang="en-US" sz="4900" b="1" dirty="0">
                <a:latin typeface="Arial" panose="020B0604020202020204" pitchFamily="34" charset="0"/>
                <a:cs typeface="Arial" panose="020B0604020202020204" pitchFamily="34" charset="0"/>
              </a:rPr>
              <a:t> </a:t>
            </a:r>
            <a:r>
              <a:rPr lang="en-US" sz="4900" b="1" dirty="0" err="1">
                <a:latin typeface="Arial" panose="020B0604020202020204" pitchFamily="34" charset="0"/>
                <a:cs typeface="Arial" panose="020B0604020202020204" pitchFamily="34" charset="0"/>
              </a:rPr>
              <a:t>của</a:t>
            </a:r>
            <a:r>
              <a:rPr lang="en-US" sz="4900" b="1" dirty="0">
                <a:latin typeface="Arial" panose="020B0604020202020204" pitchFamily="34" charset="0"/>
                <a:cs typeface="Arial" panose="020B0604020202020204" pitchFamily="34" charset="0"/>
              </a:rPr>
              <a:t> Entity Framework</a:t>
            </a:r>
          </a:p>
        </p:txBody>
      </p:sp>
      <p:sp>
        <p:nvSpPr>
          <p:cNvPr id="7" name="Slide Number Placeholder 5">
            <a:extLst>
              <a:ext uri="{FF2B5EF4-FFF2-40B4-BE49-F238E27FC236}">
                <a16:creationId xmlns:a16="http://schemas.microsoft.com/office/drawing/2014/main" id="{4ECDE54D-4BD2-4764-A36A-8487DB61E7A6}"/>
              </a:ext>
            </a:extLst>
          </p:cNvPr>
          <p:cNvSpPr>
            <a:spLocks noGrp="1"/>
          </p:cNvSpPr>
          <p:nvPr>
            <p:ph type="sldNum" sz="quarter" idx="12"/>
          </p:nvPr>
        </p:nvSpPr>
        <p:spPr>
          <a:xfrm>
            <a:off x="8610600" y="6356350"/>
            <a:ext cx="2743200" cy="365125"/>
          </a:xfrm>
        </p:spPr>
        <p:txBody>
          <a:bodyPr/>
          <a:lstStyle/>
          <a:p>
            <a:fld id="{D8DA9DAA-006C-4F4B-980E-E3DF019B24E2}" type="slidenum">
              <a:rPr lang="en-US" b="1" cap="all" spc="100" smtClean="0">
                <a:solidFill>
                  <a:schemeClr val="accent2"/>
                </a:solidFill>
                <a:latin typeface="Arial" panose="020B0604020202020204" pitchFamily="34" charset="0"/>
                <a:cs typeface="Arial" panose="020B0604020202020204" pitchFamily="34" charset="0"/>
              </a:rPr>
              <a:t>87</a:t>
            </a:fld>
            <a:endParaRPr lang="en-US" b="1" cap="all" spc="100" dirty="0">
              <a:solidFill>
                <a:schemeClr val="accent2"/>
              </a:solidFill>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786530E8-D960-49B6-BBF8-5679A76DA0B4}"/>
              </a:ext>
            </a:extLst>
          </p:cNvPr>
          <p:cNvSpPr>
            <a:spLocks noGrp="1"/>
          </p:cNvSpPr>
          <p:nvPr>
            <p:ph idx="1"/>
          </p:nvPr>
        </p:nvSpPr>
        <p:spPr/>
        <p:txBody>
          <a:bodyPr>
            <a:normAutofit/>
          </a:bodyPr>
          <a:lstStyle/>
          <a:p>
            <a:pPr>
              <a:lnSpc>
                <a:spcPct val="150000"/>
              </a:lnSpc>
              <a:buFont typeface="Wingdings" panose="05000000000000000000" pitchFamily="2" charset="2"/>
              <a:buChar char="v"/>
            </a:pPr>
            <a:r>
              <a:rPr lang="en-GB" sz="2400" dirty="0" err="1">
                <a:latin typeface="Arial" panose="020B0604020202020204" pitchFamily="34" charset="0"/>
                <a:cs typeface="Arial" panose="020B0604020202020204" pitchFamily="34" charset="0"/>
              </a:rPr>
              <a:t>Hình</a:t>
            </a:r>
            <a:r>
              <a:rPr lang="en-GB" sz="2400" dirty="0">
                <a:latin typeface="Arial" panose="020B0604020202020204" pitchFamily="34" charset="0"/>
                <a:cs typeface="Arial" panose="020B0604020202020204" pitchFamily="34" charset="0"/>
              </a:rPr>
              <a:t> </a:t>
            </a:r>
            <a:r>
              <a:rPr lang="en-GB" sz="2400" dirty="0" err="1">
                <a:latin typeface="Arial" panose="020B0604020202020204" pitchFamily="34" charset="0"/>
                <a:cs typeface="Arial" panose="020B0604020202020204" pitchFamily="34" charset="0"/>
              </a:rPr>
              <a:t>sau</a:t>
            </a:r>
            <a:r>
              <a:rPr lang="en-GB" sz="2400" dirty="0">
                <a:latin typeface="Arial" panose="020B0604020202020204" pitchFamily="34" charset="0"/>
                <a:cs typeface="Arial" panose="020B0604020202020204" pitchFamily="34" charset="0"/>
              </a:rPr>
              <a:t> </a:t>
            </a:r>
            <a:r>
              <a:rPr lang="en-GB" sz="2400" dirty="0" err="1">
                <a:latin typeface="Arial" panose="020B0604020202020204" pitchFamily="34" charset="0"/>
                <a:cs typeface="Arial" panose="020B0604020202020204" pitchFamily="34" charset="0"/>
              </a:rPr>
              <a:t>thể</a:t>
            </a:r>
            <a:r>
              <a:rPr lang="en-GB" sz="2400" dirty="0">
                <a:latin typeface="Arial" panose="020B0604020202020204" pitchFamily="34" charset="0"/>
                <a:cs typeface="Arial" panose="020B0604020202020204" pitchFamily="34" charset="0"/>
              </a:rPr>
              <a:t> </a:t>
            </a:r>
            <a:r>
              <a:rPr lang="en-GB" sz="2400" dirty="0" err="1">
                <a:latin typeface="Arial" panose="020B0604020202020204" pitchFamily="34" charset="0"/>
                <a:cs typeface="Arial" panose="020B0604020202020204" pitchFamily="34" charset="0"/>
              </a:rPr>
              <a:t>hiện</a:t>
            </a:r>
            <a:r>
              <a:rPr lang="en-GB" sz="2400" dirty="0">
                <a:latin typeface="Arial" panose="020B0604020202020204" pitchFamily="34" charset="0"/>
                <a:cs typeface="Arial" panose="020B0604020202020204" pitchFamily="34" charset="0"/>
              </a:rPr>
              <a:t> </a:t>
            </a:r>
            <a:r>
              <a:rPr lang="en-GB" sz="2400" dirty="0" err="1">
                <a:latin typeface="Arial" panose="020B0604020202020204" pitchFamily="34" charset="0"/>
                <a:cs typeface="Arial" panose="020B0604020202020204" pitchFamily="34" charset="0"/>
              </a:rPr>
              <a:t>cấu</a:t>
            </a:r>
            <a:r>
              <a:rPr lang="en-GB" sz="2400" dirty="0">
                <a:latin typeface="Arial" panose="020B0604020202020204" pitchFamily="34" charset="0"/>
                <a:cs typeface="Arial" panose="020B0604020202020204" pitchFamily="34" charset="0"/>
              </a:rPr>
              <a:t> </a:t>
            </a:r>
            <a:r>
              <a:rPr lang="en-GB" sz="2400" dirty="0" err="1">
                <a:latin typeface="Arial" panose="020B0604020202020204" pitchFamily="34" charset="0"/>
                <a:cs typeface="Arial" panose="020B0604020202020204" pitchFamily="34" charset="0"/>
              </a:rPr>
              <a:t>trúc</a:t>
            </a:r>
            <a:r>
              <a:rPr lang="en-GB" sz="2400" dirty="0">
                <a:latin typeface="Arial" panose="020B0604020202020204" pitchFamily="34" charset="0"/>
                <a:cs typeface="Arial" panose="020B0604020202020204" pitchFamily="34" charset="0"/>
              </a:rPr>
              <a:t> </a:t>
            </a:r>
            <a:r>
              <a:rPr lang="en-GB" sz="2400" dirty="0" err="1">
                <a:latin typeface="Arial" panose="020B0604020202020204" pitchFamily="34" charset="0"/>
                <a:cs typeface="Arial" panose="020B0604020202020204" pitchFamily="34" charset="0"/>
              </a:rPr>
              <a:t>tổng</a:t>
            </a:r>
            <a:r>
              <a:rPr lang="en-GB" sz="2400" dirty="0">
                <a:latin typeface="Arial" panose="020B0604020202020204" pitchFamily="34" charset="0"/>
                <a:cs typeface="Arial" panose="020B0604020202020204" pitchFamily="34" charset="0"/>
              </a:rPr>
              <a:t> </a:t>
            </a:r>
            <a:r>
              <a:rPr lang="en-GB" sz="2400" dirty="0" err="1">
                <a:latin typeface="Arial" panose="020B0604020202020204" pitchFamily="34" charset="0"/>
                <a:cs typeface="Arial" panose="020B0604020202020204" pitchFamily="34" charset="0"/>
              </a:rPr>
              <a:t>thể</a:t>
            </a:r>
            <a:r>
              <a:rPr lang="en-GB" sz="2400" dirty="0">
                <a:latin typeface="Arial" panose="020B0604020202020204" pitchFamily="34" charset="0"/>
                <a:cs typeface="Arial" panose="020B0604020202020204" pitchFamily="34" charset="0"/>
              </a:rPr>
              <a:t> </a:t>
            </a:r>
            <a:r>
              <a:rPr lang="en-GB" sz="2400" dirty="0" err="1">
                <a:latin typeface="Arial" panose="020B0604020202020204" pitchFamily="34" charset="0"/>
                <a:cs typeface="Arial" panose="020B0604020202020204" pitchFamily="34" charset="0"/>
              </a:rPr>
              <a:t>của</a:t>
            </a:r>
            <a:r>
              <a:rPr lang="en-GB" sz="2400" dirty="0">
                <a:latin typeface="Arial" panose="020B0604020202020204" pitchFamily="34" charset="0"/>
                <a:cs typeface="Arial" panose="020B0604020202020204" pitchFamily="34" charset="0"/>
              </a:rPr>
              <a:t> Entity Framework. Cho </a:t>
            </a:r>
            <a:r>
              <a:rPr lang="en-GB" sz="2400" dirty="0" err="1">
                <a:latin typeface="Arial" panose="020B0604020202020204" pitchFamily="34" charset="0"/>
                <a:cs typeface="Arial" panose="020B0604020202020204" pitchFamily="34" charset="0"/>
              </a:rPr>
              <a:t>phép</a:t>
            </a:r>
            <a:r>
              <a:rPr lang="en-GB" sz="2400" dirty="0">
                <a:latin typeface="Arial" panose="020B0604020202020204" pitchFamily="34" charset="0"/>
                <a:cs typeface="Arial" panose="020B0604020202020204" pitchFamily="34" charset="0"/>
              </a:rPr>
              <a:t> </a:t>
            </a:r>
            <a:r>
              <a:rPr lang="en-GB" sz="2400" dirty="0" err="1">
                <a:latin typeface="Arial" panose="020B0604020202020204" pitchFamily="34" charset="0"/>
                <a:cs typeface="Arial" panose="020B0604020202020204" pitchFamily="34" charset="0"/>
              </a:rPr>
              <a:t>chúng</a:t>
            </a:r>
            <a:r>
              <a:rPr lang="en-GB" sz="2400" dirty="0">
                <a:latin typeface="Arial" panose="020B0604020202020204" pitchFamily="34" charset="0"/>
                <a:cs typeface="Arial" panose="020B0604020202020204" pitchFamily="34" charset="0"/>
              </a:rPr>
              <a:t> ta </a:t>
            </a:r>
            <a:r>
              <a:rPr lang="en-GB" sz="2400" dirty="0" err="1">
                <a:latin typeface="Arial" panose="020B0604020202020204" pitchFamily="34" charset="0"/>
                <a:cs typeface="Arial" panose="020B0604020202020204" pitchFamily="34" charset="0"/>
              </a:rPr>
              <a:t>nhìn</a:t>
            </a:r>
            <a:r>
              <a:rPr lang="en-GB" sz="2400" dirty="0">
                <a:latin typeface="Arial" panose="020B0604020202020204" pitchFamily="34" charset="0"/>
                <a:cs typeface="Arial" panose="020B0604020202020204" pitchFamily="34" charset="0"/>
              </a:rPr>
              <a:t> </a:t>
            </a:r>
            <a:r>
              <a:rPr lang="en-GB" sz="2400" dirty="0" err="1">
                <a:latin typeface="Arial" panose="020B0604020202020204" pitchFamily="34" charset="0"/>
                <a:cs typeface="Arial" panose="020B0604020202020204" pitchFamily="34" charset="0"/>
              </a:rPr>
              <a:t>vào</a:t>
            </a:r>
            <a:r>
              <a:rPr lang="en-GB" sz="2400" dirty="0">
                <a:latin typeface="Arial" panose="020B0604020202020204" pitchFamily="34" charset="0"/>
                <a:cs typeface="Arial" panose="020B0604020202020204" pitchFamily="34" charset="0"/>
              </a:rPr>
              <a:t> </a:t>
            </a:r>
            <a:r>
              <a:rPr lang="en-GB" sz="2400" dirty="0" err="1">
                <a:latin typeface="Arial" panose="020B0604020202020204" pitchFamily="34" charset="0"/>
                <a:cs typeface="Arial" panose="020B0604020202020204" pitchFamily="34" charset="0"/>
              </a:rPr>
              <a:t>từng</a:t>
            </a:r>
            <a:r>
              <a:rPr lang="en-GB" sz="2400" dirty="0">
                <a:latin typeface="Arial" panose="020B0604020202020204" pitchFamily="34" charset="0"/>
                <a:cs typeface="Arial" panose="020B0604020202020204" pitchFamily="34" charset="0"/>
              </a:rPr>
              <a:t> </a:t>
            </a:r>
            <a:r>
              <a:rPr lang="en-GB" sz="2400" dirty="0" err="1">
                <a:latin typeface="Arial" panose="020B0604020202020204" pitchFamily="34" charset="0"/>
                <a:cs typeface="Arial" panose="020B0604020202020204" pitchFamily="34" charset="0"/>
              </a:rPr>
              <a:t>thành</a:t>
            </a:r>
            <a:r>
              <a:rPr lang="en-GB" sz="2400" dirty="0">
                <a:latin typeface="Arial" panose="020B0604020202020204" pitchFamily="34" charset="0"/>
                <a:cs typeface="Arial" panose="020B0604020202020204" pitchFamily="34" charset="0"/>
              </a:rPr>
              <a:t> </a:t>
            </a:r>
            <a:r>
              <a:rPr lang="en-GB" sz="2400" dirty="0" err="1">
                <a:latin typeface="Arial" panose="020B0604020202020204" pitchFamily="34" charset="0"/>
                <a:cs typeface="Arial" panose="020B0604020202020204" pitchFamily="34" charset="0"/>
              </a:rPr>
              <a:t>phần</a:t>
            </a:r>
            <a:r>
              <a:rPr lang="en-GB" sz="2400" dirty="0">
                <a:latin typeface="Arial" panose="020B0604020202020204" pitchFamily="34" charset="0"/>
                <a:cs typeface="Arial" panose="020B0604020202020204" pitchFamily="34" charset="0"/>
              </a:rPr>
              <a:t> </a:t>
            </a:r>
            <a:r>
              <a:rPr lang="en-GB" sz="2400" dirty="0" err="1">
                <a:latin typeface="Arial" panose="020B0604020202020204" pitchFamily="34" charset="0"/>
                <a:cs typeface="Arial" panose="020B0604020202020204" pitchFamily="34" charset="0"/>
              </a:rPr>
              <a:t>riêng</a:t>
            </a:r>
            <a:r>
              <a:rPr lang="en-GB" sz="2400" dirty="0">
                <a:latin typeface="Arial" panose="020B0604020202020204" pitchFamily="34" charset="0"/>
                <a:cs typeface="Arial" panose="020B0604020202020204" pitchFamily="34" charset="0"/>
              </a:rPr>
              <a:t> </a:t>
            </a:r>
            <a:r>
              <a:rPr lang="en-GB" sz="2400" dirty="0" err="1">
                <a:latin typeface="Arial" panose="020B0604020202020204" pitchFamily="34" charset="0"/>
                <a:cs typeface="Arial" panose="020B0604020202020204" pitchFamily="34" charset="0"/>
              </a:rPr>
              <a:t>biệt</a:t>
            </a:r>
            <a:r>
              <a:rPr lang="en-GB" sz="2400" dirty="0">
                <a:latin typeface="Arial" panose="020B0604020202020204" pitchFamily="34" charset="0"/>
                <a:cs typeface="Arial" panose="020B0604020202020204" pitchFamily="34" charset="0"/>
              </a:rPr>
              <a:t> </a:t>
            </a:r>
            <a:r>
              <a:rPr lang="en-GB" sz="2400" dirty="0" err="1">
                <a:latin typeface="Arial" panose="020B0604020202020204" pitchFamily="34" charset="0"/>
                <a:cs typeface="Arial" panose="020B0604020202020204" pitchFamily="34" charset="0"/>
              </a:rPr>
              <a:t>của</a:t>
            </a:r>
            <a:r>
              <a:rPr lang="en-GB" sz="2400" dirty="0">
                <a:latin typeface="Arial" panose="020B0604020202020204" pitchFamily="34" charset="0"/>
                <a:cs typeface="Arial" panose="020B0604020202020204" pitchFamily="34" charset="0"/>
              </a:rPr>
              <a:t> </a:t>
            </a:r>
            <a:r>
              <a:rPr lang="en-GB" sz="2400" dirty="0" err="1">
                <a:latin typeface="Arial" panose="020B0604020202020204" pitchFamily="34" charset="0"/>
                <a:cs typeface="Arial" panose="020B0604020202020204" pitchFamily="34" charset="0"/>
              </a:rPr>
              <a:t>cấu</a:t>
            </a:r>
            <a:r>
              <a:rPr lang="en-GB" sz="2400" dirty="0">
                <a:latin typeface="Arial" panose="020B0604020202020204" pitchFamily="34" charset="0"/>
                <a:cs typeface="Arial" panose="020B0604020202020204" pitchFamily="34" charset="0"/>
              </a:rPr>
              <a:t> </a:t>
            </a:r>
            <a:r>
              <a:rPr lang="en-GB" sz="2400" dirty="0" err="1">
                <a:latin typeface="Arial" panose="020B0604020202020204" pitchFamily="34" charset="0"/>
                <a:cs typeface="Arial" panose="020B0604020202020204" pitchFamily="34" charset="0"/>
              </a:rPr>
              <a:t>trúc</a:t>
            </a:r>
            <a:r>
              <a:rPr lang="en-GB" sz="2400" dirty="0">
                <a:latin typeface="Arial" panose="020B0604020202020204" pitchFamily="34" charset="0"/>
                <a:cs typeface="Arial" panose="020B0604020202020204" pitchFamily="34" charset="0"/>
              </a:rPr>
              <a:t>:</a:t>
            </a:r>
            <a:endParaRPr lang="en-US" sz="2400" b="0" i="0" dirty="0">
              <a:solidFill>
                <a:srgbClr val="737373"/>
              </a:solidFill>
              <a:effectLst/>
              <a:latin typeface="Arial" panose="020B0604020202020204" pitchFamily="34" charset="0"/>
              <a:cs typeface="Arial" panose="020B0604020202020204" pitchFamily="34" charset="0"/>
            </a:endParaRPr>
          </a:p>
          <a:p>
            <a:pPr marL="0" indent="0">
              <a:lnSpc>
                <a:spcPct val="150000"/>
              </a:lnSpc>
              <a:buNone/>
            </a:pPr>
            <a:endParaRPr lang="en-US" sz="24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AE4D59CA-D127-4942-955A-F63DB43E3BA9}"/>
              </a:ext>
            </a:extLst>
          </p:cNvPr>
          <p:cNvPicPr>
            <a:picLocks noChangeAspect="1"/>
          </p:cNvPicPr>
          <p:nvPr/>
        </p:nvPicPr>
        <p:blipFill>
          <a:blip r:embed="rId2"/>
          <a:stretch>
            <a:fillRect/>
          </a:stretch>
        </p:blipFill>
        <p:spPr>
          <a:xfrm>
            <a:off x="2827771" y="3090396"/>
            <a:ext cx="5133974" cy="3631079"/>
          </a:xfrm>
          <a:prstGeom prst="rect">
            <a:avLst/>
          </a:prstGeom>
        </p:spPr>
      </p:pic>
    </p:spTree>
    <p:extLst>
      <p:ext uri="{BB962C8B-B14F-4D97-AF65-F5344CB8AC3E}">
        <p14:creationId xmlns:p14="http://schemas.microsoft.com/office/powerpoint/2010/main" val="34690627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5E27C7C-4B68-4BBC-BF36-8959D8493E4A}"/>
              </a:ext>
            </a:extLst>
          </p:cNvPr>
          <p:cNvSpPr>
            <a:spLocks noGrp="1"/>
          </p:cNvSpPr>
          <p:nvPr>
            <p:ph type="title"/>
          </p:nvPr>
        </p:nvSpPr>
        <p:spPr/>
        <p:txBody>
          <a:bodyPr>
            <a:normAutofit/>
          </a:bodyPr>
          <a:lstStyle/>
          <a:p>
            <a:r>
              <a:rPr lang="en-US" sz="4900" b="1" dirty="0" err="1">
                <a:latin typeface="Arial" panose="020B0604020202020204" pitchFamily="34" charset="0"/>
                <a:cs typeface="Arial" panose="020B0604020202020204" pitchFamily="34" charset="0"/>
              </a:rPr>
              <a:t>Cấu</a:t>
            </a:r>
            <a:r>
              <a:rPr lang="en-US" sz="4900" b="1" dirty="0">
                <a:latin typeface="Arial" panose="020B0604020202020204" pitchFamily="34" charset="0"/>
                <a:cs typeface="Arial" panose="020B0604020202020204" pitchFamily="34" charset="0"/>
              </a:rPr>
              <a:t> </a:t>
            </a:r>
            <a:r>
              <a:rPr lang="en-US" sz="4900" b="1" dirty="0" err="1">
                <a:latin typeface="Arial" panose="020B0604020202020204" pitchFamily="34" charset="0"/>
                <a:cs typeface="Arial" panose="020B0604020202020204" pitchFamily="34" charset="0"/>
              </a:rPr>
              <a:t>trúc</a:t>
            </a:r>
            <a:r>
              <a:rPr lang="en-US" sz="4900" b="1" dirty="0">
                <a:latin typeface="Arial" panose="020B0604020202020204" pitchFamily="34" charset="0"/>
                <a:cs typeface="Arial" panose="020B0604020202020204" pitchFamily="34" charset="0"/>
              </a:rPr>
              <a:t> </a:t>
            </a:r>
            <a:r>
              <a:rPr lang="en-US" sz="4900" b="1" dirty="0" err="1">
                <a:latin typeface="Arial" panose="020B0604020202020204" pitchFamily="34" charset="0"/>
                <a:cs typeface="Arial" panose="020B0604020202020204" pitchFamily="34" charset="0"/>
              </a:rPr>
              <a:t>của</a:t>
            </a:r>
            <a:r>
              <a:rPr lang="en-US" sz="4900" b="1" dirty="0">
                <a:latin typeface="Arial" panose="020B0604020202020204" pitchFamily="34" charset="0"/>
                <a:cs typeface="Arial" panose="020B0604020202020204" pitchFamily="34" charset="0"/>
              </a:rPr>
              <a:t> Entity Framework</a:t>
            </a:r>
          </a:p>
        </p:txBody>
      </p:sp>
      <p:sp>
        <p:nvSpPr>
          <p:cNvPr id="7" name="Slide Number Placeholder 5">
            <a:extLst>
              <a:ext uri="{FF2B5EF4-FFF2-40B4-BE49-F238E27FC236}">
                <a16:creationId xmlns:a16="http://schemas.microsoft.com/office/drawing/2014/main" id="{4ECDE54D-4BD2-4764-A36A-8487DB61E7A6}"/>
              </a:ext>
            </a:extLst>
          </p:cNvPr>
          <p:cNvSpPr>
            <a:spLocks noGrp="1"/>
          </p:cNvSpPr>
          <p:nvPr>
            <p:ph type="sldNum" sz="quarter" idx="12"/>
          </p:nvPr>
        </p:nvSpPr>
        <p:spPr>
          <a:xfrm>
            <a:off x="8610600" y="6356350"/>
            <a:ext cx="2743200" cy="365125"/>
          </a:xfrm>
        </p:spPr>
        <p:txBody>
          <a:bodyPr/>
          <a:lstStyle/>
          <a:p>
            <a:fld id="{D8DA9DAA-006C-4F4B-980E-E3DF019B24E2}" type="slidenum">
              <a:rPr lang="en-US" b="1" cap="all" spc="100" smtClean="0">
                <a:solidFill>
                  <a:schemeClr val="accent2"/>
                </a:solidFill>
                <a:latin typeface="Arial" panose="020B0604020202020204" pitchFamily="34" charset="0"/>
                <a:cs typeface="Arial" panose="020B0604020202020204" pitchFamily="34" charset="0"/>
              </a:rPr>
              <a:t>88</a:t>
            </a:fld>
            <a:endParaRPr lang="en-US" b="1" cap="all" spc="100" dirty="0">
              <a:solidFill>
                <a:schemeClr val="accent2"/>
              </a:solidFill>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786530E8-D960-49B6-BBF8-5679A76DA0B4}"/>
              </a:ext>
            </a:extLst>
          </p:cNvPr>
          <p:cNvSpPr>
            <a:spLocks noGrp="1"/>
          </p:cNvSpPr>
          <p:nvPr>
            <p:ph idx="1"/>
          </p:nvPr>
        </p:nvSpPr>
        <p:spPr/>
        <p:txBody>
          <a:bodyPr>
            <a:normAutofit lnSpcReduction="10000"/>
          </a:bodyPr>
          <a:lstStyle/>
          <a:p>
            <a:pPr>
              <a:lnSpc>
                <a:spcPct val="100000"/>
              </a:lnSpc>
              <a:buFont typeface="Wingdings" panose="05000000000000000000" pitchFamily="2" charset="2"/>
              <a:buChar char="v"/>
            </a:pPr>
            <a:r>
              <a:rPr lang="en-GB" sz="2400" b="1" i="0" dirty="0">
                <a:solidFill>
                  <a:srgbClr val="131313"/>
                </a:solidFill>
                <a:effectLst/>
                <a:latin typeface="Arial" panose="020B0604020202020204" pitchFamily="34" charset="0"/>
                <a:cs typeface="Arial" panose="020B0604020202020204" pitchFamily="34" charset="0"/>
              </a:rPr>
              <a:t>EDM (Entity Data Model)</a:t>
            </a:r>
            <a:endParaRPr lang="en-GB" sz="2400" i="0" dirty="0">
              <a:solidFill>
                <a:srgbClr val="131313"/>
              </a:solidFill>
              <a:effectLst/>
              <a:latin typeface="Arial" panose="020B0604020202020204" pitchFamily="34" charset="0"/>
              <a:cs typeface="Arial" panose="020B0604020202020204" pitchFamily="34" charset="0"/>
            </a:endParaRPr>
          </a:p>
          <a:p>
            <a:pPr marL="0" indent="0">
              <a:lnSpc>
                <a:spcPct val="100000"/>
              </a:lnSpc>
              <a:buNone/>
            </a:pPr>
            <a:r>
              <a:rPr lang="en-GB" sz="2400" i="0" dirty="0">
                <a:solidFill>
                  <a:srgbClr val="131313"/>
                </a:solidFill>
                <a:effectLst/>
                <a:latin typeface="Arial" panose="020B0604020202020204" pitchFamily="34" charset="0"/>
                <a:cs typeface="Arial" panose="020B0604020202020204" pitchFamily="34" charset="0"/>
              </a:rPr>
              <a:t>	-	Conceptual Model: </a:t>
            </a:r>
            <a:r>
              <a:rPr lang="en-GB" sz="2400" i="0" dirty="0" err="1">
                <a:solidFill>
                  <a:srgbClr val="131313"/>
                </a:solidFill>
                <a:effectLst/>
                <a:latin typeface="Arial" panose="020B0604020202020204" pitchFamily="34" charset="0"/>
                <a:cs typeface="Arial" panose="020B0604020202020204" pitchFamily="34" charset="0"/>
              </a:rPr>
              <a:t>Chứa</a:t>
            </a:r>
            <a:r>
              <a:rPr lang="en-GB" sz="2400" i="0" dirty="0">
                <a:solidFill>
                  <a:srgbClr val="131313"/>
                </a:solidFill>
                <a:effectLst/>
                <a:latin typeface="Arial" panose="020B0604020202020204" pitchFamily="34" charset="0"/>
                <a:cs typeface="Arial" panose="020B0604020202020204" pitchFamily="34" charset="0"/>
              </a:rPr>
              <a:t> </a:t>
            </a:r>
            <a:r>
              <a:rPr lang="en-GB" sz="2400" i="0" dirty="0" err="1">
                <a:solidFill>
                  <a:srgbClr val="131313"/>
                </a:solidFill>
                <a:effectLst/>
                <a:latin typeface="Arial" panose="020B0604020202020204" pitchFamily="34" charset="0"/>
                <a:cs typeface="Arial" panose="020B0604020202020204" pitchFamily="34" charset="0"/>
              </a:rPr>
              <a:t>các</a:t>
            </a:r>
            <a:r>
              <a:rPr lang="en-GB" sz="2400" i="0" dirty="0">
                <a:solidFill>
                  <a:srgbClr val="131313"/>
                </a:solidFill>
                <a:effectLst/>
                <a:latin typeface="Arial" panose="020B0604020202020204" pitchFamily="34" charset="0"/>
                <a:cs typeface="Arial" panose="020B0604020202020204" pitchFamily="34" charset="0"/>
              </a:rPr>
              <a:t> </a:t>
            </a:r>
            <a:r>
              <a:rPr lang="en-GB" sz="2400" i="0" dirty="0" err="1">
                <a:solidFill>
                  <a:srgbClr val="131313"/>
                </a:solidFill>
                <a:effectLst/>
                <a:latin typeface="Arial" panose="020B0604020202020204" pitchFamily="34" charset="0"/>
                <a:cs typeface="Arial" panose="020B0604020202020204" pitchFamily="34" charset="0"/>
              </a:rPr>
              <a:t>lớp</a:t>
            </a:r>
            <a:r>
              <a:rPr lang="en-GB" sz="2400" i="0" dirty="0">
                <a:solidFill>
                  <a:srgbClr val="131313"/>
                </a:solidFill>
                <a:effectLst/>
                <a:latin typeface="Arial" panose="020B0604020202020204" pitchFamily="34" charset="0"/>
                <a:cs typeface="Arial" panose="020B0604020202020204" pitchFamily="34" charset="0"/>
              </a:rPr>
              <a:t> </a:t>
            </a:r>
            <a:r>
              <a:rPr lang="en-GB" sz="2400" i="0" dirty="0" err="1">
                <a:solidFill>
                  <a:srgbClr val="131313"/>
                </a:solidFill>
                <a:effectLst/>
                <a:latin typeface="Arial" panose="020B0604020202020204" pitchFamily="34" charset="0"/>
                <a:cs typeface="Arial" panose="020B0604020202020204" pitchFamily="34" charset="0"/>
              </a:rPr>
              <a:t>mô</a:t>
            </a:r>
            <a:r>
              <a:rPr lang="en-GB" sz="2400" i="0" dirty="0">
                <a:solidFill>
                  <a:srgbClr val="131313"/>
                </a:solidFill>
                <a:effectLst/>
                <a:latin typeface="Arial" panose="020B0604020202020204" pitchFamily="34" charset="0"/>
                <a:cs typeface="Arial" panose="020B0604020202020204" pitchFamily="34" charset="0"/>
              </a:rPr>
              <a:t> </a:t>
            </a:r>
            <a:r>
              <a:rPr lang="en-GB" sz="2400" i="0" dirty="0" err="1">
                <a:solidFill>
                  <a:srgbClr val="131313"/>
                </a:solidFill>
                <a:effectLst/>
                <a:latin typeface="Arial" panose="020B0604020202020204" pitchFamily="34" charset="0"/>
                <a:cs typeface="Arial" panose="020B0604020202020204" pitchFamily="34" charset="0"/>
              </a:rPr>
              <a:t>hình</a:t>
            </a:r>
            <a:r>
              <a:rPr lang="en-GB" sz="2400" i="0" dirty="0">
                <a:solidFill>
                  <a:srgbClr val="131313"/>
                </a:solidFill>
                <a:effectLst/>
                <a:latin typeface="Arial" panose="020B0604020202020204" pitchFamily="34" charset="0"/>
                <a:cs typeface="Arial" panose="020B0604020202020204" pitchFamily="34" charset="0"/>
              </a:rPr>
              <a:t> </a:t>
            </a:r>
            <a:r>
              <a:rPr lang="en-GB" sz="2400" i="0" dirty="0" err="1">
                <a:solidFill>
                  <a:srgbClr val="131313"/>
                </a:solidFill>
                <a:effectLst/>
                <a:latin typeface="Arial" panose="020B0604020202020204" pitchFamily="34" charset="0"/>
                <a:cs typeface="Arial" panose="020B0604020202020204" pitchFamily="34" charset="0"/>
              </a:rPr>
              <a:t>và</a:t>
            </a:r>
            <a:r>
              <a:rPr lang="en-GB" sz="2400" i="0" dirty="0">
                <a:solidFill>
                  <a:srgbClr val="131313"/>
                </a:solidFill>
                <a:effectLst/>
                <a:latin typeface="Arial" panose="020B0604020202020204" pitchFamily="34" charset="0"/>
                <a:cs typeface="Arial" panose="020B0604020202020204" pitchFamily="34" charset="0"/>
              </a:rPr>
              <a:t> </a:t>
            </a:r>
            <a:r>
              <a:rPr lang="en-GB" sz="2400" i="0" dirty="0" err="1">
                <a:solidFill>
                  <a:srgbClr val="131313"/>
                </a:solidFill>
                <a:effectLst/>
                <a:latin typeface="Arial" panose="020B0604020202020204" pitchFamily="34" charset="0"/>
                <a:cs typeface="Arial" panose="020B0604020202020204" pitchFamily="34" charset="0"/>
              </a:rPr>
              <a:t>mối</a:t>
            </a:r>
            <a:r>
              <a:rPr lang="en-GB" sz="2400" i="0" dirty="0">
                <a:solidFill>
                  <a:srgbClr val="131313"/>
                </a:solidFill>
                <a:effectLst/>
                <a:latin typeface="Arial" panose="020B0604020202020204" pitchFamily="34" charset="0"/>
                <a:cs typeface="Arial" panose="020B0604020202020204" pitchFamily="34" charset="0"/>
              </a:rPr>
              <a:t> </a:t>
            </a:r>
            <a:r>
              <a:rPr lang="en-GB" sz="2400" i="0" dirty="0" err="1">
                <a:solidFill>
                  <a:srgbClr val="131313"/>
                </a:solidFill>
                <a:effectLst/>
                <a:latin typeface="Arial" panose="020B0604020202020204" pitchFamily="34" charset="0"/>
                <a:cs typeface="Arial" panose="020B0604020202020204" pitchFamily="34" charset="0"/>
              </a:rPr>
              <a:t>quan</a:t>
            </a:r>
            <a:r>
              <a:rPr lang="en-GB" sz="2400" i="0" dirty="0">
                <a:solidFill>
                  <a:srgbClr val="131313"/>
                </a:solidFill>
                <a:effectLst/>
                <a:latin typeface="Arial" panose="020B0604020202020204" pitchFamily="34" charset="0"/>
                <a:cs typeface="Arial" panose="020B0604020202020204" pitchFamily="34" charset="0"/>
              </a:rPr>
              <a:t> </a:t>
            </a:r>
            <a:r>
              <a:rPr lang="en-GB" sz="2400" i="0" dirty="0" err="1">
                <a:solidFill>
                  <a:srgbClr val="131313"/>
                </a:solidFill>
                <a:effectLst/>
                <a:latin typeface="Arial" panose="020B0604020202020204" pitchFamily="34" charset="0"/>
                <a:cs typeface="Arial" panose="020B0604020202020204" pitchFamily="34" charset="0"/>
              </a:rPr>
              <a:t>hệ</a:t>
            </a:r>
            <a:r>
              <a:rPr lang="en-GB" sz="2400" i="0" dirty="0">
                <a:solidFill>
                  <a:srgbClr val="131313"/>
                </a:solidFill>
                <a:effectLst/>
                <a:latin typeface="Arial" panose="020B0604020202020204" pitchFamily="34" charset="0"/>
                <a:cs typeface="Arial" panose="020B0604020202020204" pitchFamily="34" charset="0"/>
              </a:rPr>
              <a:t> </a:t>
            </a:r>
            <a:r>
              <a:rPr lang="en-GB" sz="2400" i="0" dirty="0" err="1">
                <a:solidFill>
                  <a:srgbClr val="131313"/>
                </a:solidFill>
                <a:effectLst/>
                <a:latin typeface="Arial" panose="020B0604020202020204" pitchFamily="34" charset="0"/>
                <a:cs typeface="Arial" panose="020B0604020202020204" pitchFamily="34" charset="0"/>
              </a:rPr>
              <a:t>giữa</a:t>
            </a:r>
            <a:r>
              <a:rPr lang="en-GB" sz="2400" i="0" dirty="0">
                <a:solidFill>
                  <a:srgbClr val="131313"/>
                </a:solidFill>
                <a:effectLst/>
                <a:latin typeface="Arial" panose="020B0604020202020204" pitchFamily="34" charset="0"/>
                <a:cs typeface="Arial" panose="020B0604020202020204" pitchFamily="34" charset="0"/>
              </a:rPr>
              <a:t> </a:t>
            </a:r>
            <a:r>
              <a:rPr lang="en-GB" sz="2400" i="0" dirty="0" err="1">
                <a:solidFill>
                  <a:srgbClr val="131313"/>
                </a:solidFill>
                <a:effectLst/>
                <a:latin typeface="Arial" panose="020B0604020202020204" pitchFamily="34" charset="0"/>
                <a:cs typeface="Arial" panose="020B0604020202020204" pitchFamily="34" charset="0"/>
              </a:rPr>
              <a:t>các</a:t>
            </a:r>
            <a:r>
              <a:rPr lang="en-GB" sz="2400" i="0" dirty="0">
                <a:solidFill>
                  <a:srgbClr val="131313"/>
                </a:solidFill>
                <a:effectLst/>
                <a:latin typeface="Arial" panose="020B0604020202020204" pitchFamily="34" charset="0"/>
                <a:cs typeface="Arial" panose="020B0604020202020204" pitchFamily="34" charset="0"/>
              </a:rPr>
              <a:t> </a:t>
            </a:r>
            <a:r>
              <a:rPr lang="en-GB" sz="2400" i="0" dirty="0" err="1">
                <a:solidFill>
                  <a:srgbClr val="131313"/>
                </a:solidFill>
                <a:effectLst/>
                <a:latin typeface="Arial" panose="020B0604020202020204" pitchFamily="34" charset="0"/>
                <a:cs typeface="Arial" panose="020B0604020202020204" pitchFamily="34" charset="0"/>
              </a:rPr>
              <a:t>lớp</a:t>
            </a:r>
            <a:r>
              <a:rPr lang="en-GB" sz="2400" i="0" dirty="0">
                <a:solidFill>
                  <a:srgbClr val="131313"/>
                </a:solidFill>
                <a:effectLst/>
                <a:latin typeface="Arial" panose="020B0604020202020204" pitchFamily="34" charset="0"/>
                <a:cs typeface="Arial" panose="020B0604020202020204" pitchFamily="34" charset="0"/>
              </a:rPr>
              <a:t> </a:t>
            </a:r>
            <a:r>
              <a:rPr lang="en-GB" sz="2400" i="0" dirty="0" err="1">
                <a:solidFill>
                  <a:srgbClr val="131313"/>
                </a:solidFill>
                <a:effectLst/>
                <a:latin typeface="Arial" panose="020B0604020202020204" pitchFamily="34" charset="0"/>
                <a:cs typeface="Arial" panose="020B0604020202020204" pitchFamily="34" charset="0"/>
              </a:rPr>
              <a:t>này</a:t>
            </a:r>
            <a:r>
              <a:rPr lang="en-GB" sz="2400" dirty="0">
                <a:solidFill>
                  <a:srgbClr val="131313"/>
                </a:solidFill>
                <a:latin typeface="Arial" panose="020B0604020202020204" pitchFamily="34" charset="0"/>
                <a:cs typeface="Arial" panose="020B0604020202020204" pitchFamily="34" charset="0"/>
              </a:rPr>
              <a:t> </a:t>
            </a:r>
            <a:r>
              <a:rPr lang="en-GB" sz="2400" dirty="0" err="1">
                <a:solidFill>
                  <a:srgbClr val="131313"/>
                </a:solidFill>
                <a:latin typeface="Arial" panose="020B0604020202020204" pitchFamily="34" charset="0"/>
                <a:cs typeface="Arial" panose="020B0604020202020204" pitchFamily="34" charset="0"/>
              </a:rPr>
              <a:t>và</a:t>
            </a:r>
            <a:r>
              <a:rPr lang="en-GB" sz="2400" dirty="0">
                <a:solidFill>
                  <a:srgbClr val="131313"/>
                </a:solidFill>
                <a:latin typeface="Arial" panose="020B0604020202020204" pitchFamily="34" charset="0"/>
                <a:cs typeface="Arial" panose="020B0604020202020204" pitchFamily="34" charset="0"/>
              </a:rPr>
              <a:t> </a:t>
            </a:r>
            <a:r>
              <a:rPr lang="en-GB" sz="2400" dirty="0" err="1">
                <a:solidFill>
                  <a:srgbClr val="131313"/>
                </a:solidFill>
                <a:latin typeface="Arial" panose="020B0604020202020204" pitchFamily="34" charset="0"/>
                <a:cs typeface="Arial" panose="020B0604020202020204" pitchFamily="34" charset="0"/>
              </a:rPr>
              <a:t>độc</a:t>
            </a:r>
            <a:r>
              <a:rPr lang="en-GB" sz="2400" dirty="0">
                <a:solidFill>
                  <a:srgbClr val="131313"/>
                </a:solidFill>
                <a:latin typeface="Arial" panose="020B0604020202020204" pitchFamily="34" charset="0"/>
                <a:cs typeface="Arial" panose="020B0604020202020204" pitchFamily="34" charset="0"/>
              </a:rPr>
              <a:t> </a:t>
            </a:r>
            <a:r>
              <a:rPr lang="en-GB" sz="2400" dirty="0" err="1">
                <a:solidFill>
                  <a:srgbClr val="131313"/>
                </a:solidFill>
                <a:latin typeface="Arial" panose="020B0604020202020204" pitchFamily="34" charset="0"/>
                <a:cs typeface="Arial" panose="020B0604020202020204" pitchFamily="34" charset="0"/>
              </a:rPr>
              <a:t>lập</a:t>
            </a:r>
            <a:r>
              <a:rPr lang="en-GB" sz="2400" dirty="0">
                <a:solidFill>
                  <a:srgbClr val="131313"/>
                </a:solidFill>
                <a:latin typeface="Arial" panose="020B0604020202020204" pitchFamily="34" charset="0"/>
                <a:cs typeface="Arial" panose="020B0604020202020204" pitchFamily="34" charset="0"/>
              </a:rPr>
              <a:t> </a:t>
            </a:r>
            <a:r>
              <a:rPr lang="en-GB" sz="2400" dirty="0" err="1">
                <a:solidFill>
                  <a:srgbClr val="131313"/>
                </a:solidFill>
                <a:latin typeface="Arial" panose="020B0604020202020204" pitchFamily="34" charset="0"/>
                <a:cs typeface="Arial" panose="020B0604020202020204" pitchFamily="34" charset="0"/>
              </a:rPr>
              <a:t>với</a:t>
            </a:r>
            <a:r>
              <a:rPr lang="en-GB" sz="2400" dirty="0">
                <a:solidFill>
                  <a:srgbClr val="131313"/>
                </a:solidFill>
                <a:latin typeface="Arial" panose="020B0604020202020204" pitchFamily="34" charset="0"/>
                <a:cs typeface="Arial" panose="020B0604020202020204" pitchFamily="34" charset="0"/>
              </a:rPr>
              <a:t> </a:t>
            </a:r>
            <a:r>
              <a:rPr lang="en-GB" sz="2400" dirty="0" err="1">
                <a:solidFill>
                  <a:srgbClr val="131313"/>
                </a:solidFill>
                <a:latin typeface="Arial" panose="020B0604020202020204" pitchFamily="34" charset="0"/>
                <a:cs typeface="Arial" panose="020B0604020202020204" pitchFamily="34" charset="0"/>
              </a:rPr>
              <a:t>quan</a:t>
            </a:r>
            <a:r>
              <a:rPr lang="en-GB" sz="2400" dirty="0">
                <a:solidFill>
                  <a:srgbClr val="131313"/>
                </a:solidFill>
                <a:latin typeface="Arial" panose="020B0604020202020204" pitchFamily="34" charset="0"/>
                <a:cs typeface="Arial" panose="020B0604020202020204" pitchFamily="34" charset="0"/>
              </a:rPr>
              <a:t> </a:t>
            </a:r>
            <a:r>
              <a:rPr lang="en-GB" sz="2400" dirty="0" err="1">
                <a:solidFill>
                  <a:srgbClr val="131313"/>
                </a:solidFill>
                <a:latin typeface="Arial" panose="020B0604020202020204" pitchFamily="34" charset="0"/>
                <a:cs typeface="Arial" panose="020B0604020202020204" pitchFamily="34" charset="0"/>
              </a:rPr>
              <a:t>hệ</a:t>
            </a:r>
            <a:r>
              <a:rPr lang="en-GB" sz="2400" dirty="0">
                <a:solidFill>
                  <a:srgbClr val="131313"/>
                </a:solidFill>
                <a:latin typeface="Arial" panose="020B0604020202020204" pitchFamily="34" charset="0"/>
                <a:cs typeface="Arial" panose="020B0604020202020204" pitchFamily="34" charset="0"/>
              </a:rPr>
              <a:t> </a:t>
            </a:r>
            <a:r>
              <a:rPr lang="en-GB" sz="2400" dirty="0" err="1">
                <a:solidFill>
                  <a:srgbClr val="131313"/>
                </a:solidFill>
                <a:latin typeface="Arial" panose="020B0604020202020204" pitchFamily="34" charset="0"/>
                <a:cs typeface="Arial" panose="020B0604020202020204" pitchFamily="34" charset="0"/>
              </a:rPr>
              <a:t>các</a:t>
            </a:r>
            <a:r>
              <a:rPr lang="en-GB" sz="2400" dirty="0">
                <a:solidFill>
                  <a:srgbClr val="131313"/>
                </a:solidFill>
                <a:latin typeface="Arial" panose="020B0604020202020204" pitchFamily="34" charset="0"/>
                <a:cs typeface="Arial" panose="020B0604020202020204" pitchFamily="34" charset="0"/>
              </a:rPr>
              <a:t> </a:t>
            </a:r>
            <a:r>
              <a:rPr lang="en-GB" sz="2400" dirty="0" err="1">
                <a:solidFill>
                  <a:srgbClr val="131313"/>
                </a:solidFill>
                <a:latin typeface="Arial" panose="020B0604020202020204" pitchFamily="34" charset="0"/>
                <a:cs typeface="Arial" panose="020B0604020202020204" pitchFamily="34" charset="0"/>
              </a:rPr>
              <a:t>bảng</a:t>
            </a:r>
            <a:r>
              <a:rPr lang="en-GB" sz="2400" dirty="0">
                <a:solidFill>
                  <a:srgbClr val="131313"/>
                </a:solidFill>
                <a:latin typeface="Arial" panose="020B0604020202020204" pitchFamily="34" charset="0"/>
                <a:cs typeface="Arial" panose="020B0604020202020204" pitchFamily="34" charset="0"/>
              </a:rPr>
              <a:t> </a:t>
            </a:r>
            <a:r>
              <a:rPr lang="en-GB" sz="2400" dirty="0" err="1">
                <a:solidFill>
                  <a:srgbClr val="131313"/>
                </a:solidFill>
                <a:latin typeface="Arial" panose="020B0604020202020204" pitchFamily="34" charset="0"/>
                <a:cs typeface="Arial" panose="020B0604020202020204" pitchFamily="34" charset="0"/>
              </a:rPr>
              <a:t>trong</a:t>
            </a:r>
            <a:r>
              <a:rPr lang="en-GB" sz="2400" dirty="0">
                <a:solidFill>
                  <a:srgbClr val="131313"/>
                </a:solidFill>
                <a:latin typeface="Arial" panose="020B0604020202020204" pitchFamily="34" charset="0"/>
                <a:cs typeface="Arial" panose="020B0604020202020204" pitchFamily="34" charset="0"/>
              </a:rPr>
              <a:t> database.</a:t>
            </a:r>
            <a:endParaRPr lang="en-GB" sz="2400" i="0" dirty="0">
              <a:solidFill>
                <a:srgbClr val="131313"/>
              </a:solidFill>
              <a:effectLst/>
              <a:latin typeface="Arial" panose="020B0604020202020204" pitchFamily="34" charset="0"/>
              <a:cs typeface="Arial" panose="020B0604020202020204" pitchFamily="34" charset="0"/>
            </a:endParaRPr>
          </a:p>
          <a:p>
            <a:pPr marL="0" indent="0">
              <a:lnSpc>
                <a:spcPct val="100000"/>
              </a:lnSpc>
              <a:buNone/>
            </a:pPr>
            <a:r>
              <a:rPr lang="en-GB" sz="2400" b="0" dirty="0">
                <a:solidFill>
                  <a:srgbClr val="131313"/>
                </a:solidFill>
                <a:latin typeface="Arial" panose="020B0604020202020204" pitchFamily="34" charset="0"/>
                <a:cs typeface="Arial" panose="020B0604020202020204" pitchFamily="34" charset="0"/>
              </a:rPr>
              <a:t>	</a:t>
            </a:r>
            <a:r>
              <a:rPr lang="en-GB" sz="2400" dirty="0">
                <a:solidFill>
                  <a:srgbClr val="131313"/>
                </a:solidFill>
                <a:latin typeface="Arial" panose="020B0604020202020204" pitchFamily="34" charset="0"/>
                <a:cs typeface="Arial" panose="020B0604020202020204" pitchFamily="34" charset="0"/>
              </a:rPr>
              <a:t>-	Mapping: </a:t>
            </a:r>
            <a:r>
              <a:rPr lang="en-GB" sz="2400" dirty="0" err="1">
                <a:solidFill>
                  <a:srgbClr val="131313"/>
                </a:solidFill>
                <a:latin typeface="Arial" panose="020B0604020202020204" pitchFamily="34" charset="0"/>
                <a:cs typeface="Arial" panose="020B0604020202020204" pitchFamily="34" charset="0"/>
              </a:rPr>
              <a:t>Chứa</a:t>
            </a:r>
            <a:r>
              <a:rPr lang="en-GB" sz="2400" dirty="0">
                <a:solidFill>
                  <a:srgbClr val="131313"/>
                </a:solidFill>
                <a:latin typeface="Arial" panose="020B0604020202020204" pitchFamily="34" charset="0"/>
                <a:cs typeface="Arial" panose="020B0604020202020204" pitchFamily="34" charset="0"/>
              </a:rPr>
              <a:t> </a:t>
            </a:r>
            <a:r>
              <a:rPr lang="en-GB" sz="2400" dirty="0" err="1">
                <a:solidFill>
                  <a:srgbClr val="131313"/>
                </a:solidFill>
                <a:latin typeface="Arial" panose="020B0604020202020204" pitchFamily="34" charset="0"/>
                <a:cs typeface="Arial" panose="020B0604020202020204" pitchFamily="34" charset="0"/>
              </a:rPr>
              <a:t>thông</a:t>
            </a:r>
            <a:r>
              <a:rPr lang="en-GB" sz="2400" dirty="0">
                <a:solidFill>
                  <a:srgbClr val="131313"/>
                </a:solidFill>
                <a:latin typeface="Arial" panose="020B0604020202020204" pitchFamily="34" charset="0"/>
                <a:cs typeface="Arial" panose="020B0604020202020204" pitchFamily="34" charset="0"/>
              </a:rPr>
              <a:t> tin </a:t>
            </a:r>
            <a:r>
              <a:rPr lang="en-GB" sz="2400" dirty="0" err="1">
                <a:solidFill>
                  <a:srgbClr val="131313"/>
                </a:solidFill>
                <a:latin typeface="Arial" panose="020B0604020202020204" pitchFamily="34" charset="0"/>
                <a:cs typeface="Arial" panose="020B0604020202020204" pitchFamily="34" charset="0"/>
              </a:rPr>
              <a:t>về</a:t>
            </a:r>
            <a:r>
              <a:rPr lang="en-GB" sz="2400" dirty="0">
                <a:solidFill>
                  <a:srgbClr val="131313"/>
                </a:solidFill>
                <a:latin typeface="Arial" panose="020B0604020202020204" pitchFamily="34" charset="0"/>
                <a:cs typeface="Arial" panose="020B0604020202020204" pitchFamily="34" charset="0"/>
              </a:rPr>
              <a:t> </a:t>
            </a:r>
            <a:r>
              <a:rPr lang="en-GB" sz="2400" dirty="0" err="1">
                <a:solidFill>
                  <a:srgbClr val="131313"/>
                </a:solidFill>
                <a:latin typeface="Arial" panose="020B0604020202020204" pitchFamily="34" charset="0"/>
                <a:cs typeface="Arial" panose="020B0604020202020204" pitchFamily="34" charset="0"/>
              </a:rPr>
              <a:t>cách</a:t>
            </a:r>
            <a:r>
              <a:rPr lang="en-GB" sz="2400" dirty="0">
                <a:solidFill>
                  <a:srgbClr val="131313"/>
                </a:solidFill>
                <a:latin typeface="Arial" panose="020B0604020202020204" pitchFamily="34" charset="0"/>
                <a:cs typeface="Arial" panose="020B0604020202020204" pitchFamily="34" charset="0"/>
              </a:rPr>
              <a:t> </a:t>
            </a:r>
            <a:r>
              <a:rPr lang="en-GB" sz="2400" dirty="0" err="1">
                <a:solidFill>
                  <a:srgbClr val="131313"/>
                </a:solidFill>
                <a:latin typeface="Arial" panose="020B0604020202020204" pitchFamily="34" charset="0"/>
                <a:cs typeface="Arial" panose="020B0604020202020204" pitchFamily="34" charset="0"/>
              </a:rPr>
              <a:t>mô</a:t>
            </a:r>
            <a:r>
              <a:rPr lang="en-GB" sz="2400" dirty="0">
                <a:solidFill>
                  <a:srgbClr val="131313"/>
                </a:solidFill>
                <a:latin typeface="Arial" panose="020B0604020202020204" pitchFamily="34" charset="0"/>
                <a:cs typeface="Arial" panose="020B0604020202020204" pitchFamily="34" charset="0"/>
              </a:rPr>
              <a:t> </a:t>
            </a:r>
            <a:r>
              <a:rPr lang="en-GB" sz="2400" dirty="0" err="1">
                <a:solidFill>
                  <a:srgbClr val="131313"/>
                </a:solidFill>
                <a:latin typeface="Arial" panose="020B0604020202020204" pitchFamily="34" charset="0"/>
                <a:cs typeface="Arial" panose="020B0604020202020204" pitchFamily="34" charset="0"/>
              </a:rPr>
              <a:t>hình</a:t>
            </a:r>
            <a:r>
              <a:rPr lang="en-GB" sz="2400" dirty="0">
                <a:solidFill>
                  <a:srgbClr val="131313"/>
                </a:solidFill>
                <a:latin typeface="Arial" panose="020B0604020202020204" pitchFamily="34" charset="0"/>
                <a:cs typeface="Arial" panose="020B0604020202020204" pitchFamily="34" charset="0"/>
              </a:rPr>
              <a:t> </a:t>
            </a:r>
            <a:r>
              <a:rPr lang="en-GB" sz="2400" dirty="0" err="1">
                <a:solidFill>
                  <a:srgbClr val="131313"/>
                </a:solidFill>
                <a:latin typeface="Arial" panose="020B0604020202020204" pitchFamily="34" charset="0"/>
                <a:cs typeface="Arial" panose="020B0604020202020204" pitchFamily="34" charset="0"/>
              </a:rPr>
              <a:t>khái</a:t>
            </a:r>
            <a:r>
              <a:rPr lang="en-GB" sz="2400" dirty="0">
                <a:solidFill>
                  <a:srgbClr val="131313"/>
                </a:solidFill>
                <a:latin typeface="Arial" panose="020B0604020202020204" pitchFamily="34" charset="0"/>
                <a:cs typeface="Arial" panose="020B0604020202020204" pitchFamily="34" charset="0"/>
              </a:rPr>
              <a:t> </a:t>
            </a:r>
            <a:r>
              <a:rPr lang="en-GB" sz="2400" dirty="0" err="1">
                <a:solidFill>
                  <a:srgbClr val="131313"/>
                </a:solidFill>
                <a:latin typeface="Arial" panose="020B0604020202020204" pitchFamily="34" charset="0"/>
                <a:cs typeface="Arial" panose="020B0604020202020204" pitchFamily="34" charset="0"/>
              </a:rPr>
              <a:t>niệm</a:t>
            </a:r>
            <a:r>
              <a:rPr lang="en-GB" sz="2400" dirty="0">
                <a:solidFill>
                  <a:srgbClr val="131313"/>
                </a:solidFill>
                <a:latin typeface="Arial" panose="020B0604020202020204" pitchFamily="34" charset="0"/>
                <a:cs typeface="Arial" panose="020B0604020202020204" pitchFamily="34" charset="0"/>
              </a:rPr>
              <a:t> </a:t>
            </a:r>
            <a:r>
              <a:rPr lang="en-GB" sz="2400" dirty="0" err="1">
                <a:solidFill>
                  <a:srgbClr val="131313"/>
                </a:solidFill>
                <a:latin typeface="Arial" panose="020B0604020202020204" pitchFamily="34" charset="0"/>
                <a:cs typeface="Arial" panose="020B0604020202020204" pitchFamily="34" charset="0"/>
              </a:rPr>
              <a:t>được</a:t>
            </a:r>
            <a:r>
              <a:rPr lang="en-GB" sz="2400" dirty="0">
                <a:solidFill>
                  <a:srgbClr val="131313"/>
                </a:solidFill>
                <a:latin typeface="Arial" panose="020B0604020202020204" pitchFamily="34" charset="0"/>
                <a:cs typeface="Arial" panose="020B0604020202020204" pitchFamily="34" charset="0"/>
              </a:rPr>
              <a:t> </a:t>
            </a:r>
            <a:r>
              <a:rPr lang="en-GB" sz="2400" dirty="0" err="1">
                <a:solidFill>
                  <a:srgbClr val="131313"/>
                </a:solidFill>
                <a:latin typeface="Arial" panose="020B0604020202020204" pitchFamily="34" charset="0"/>
                <a:cs typeface="Arial" panose="020B0604020202020204" pitchFamily="34" charset="0"/>
              </a:rPr>
              <a:t>ánh</a:t>
            </a:r>
            <a:r>
              <a:rPr lang="en-GB" sz="2400" dirty="0">
                <a:solidFill>
                  <a:srgbClr val="131313"/>
                </a:solidFill>
                <a:latin typeface="Arial" panose="020B0604020202020204" pitchFamily="34" charset="0"/>
                <a:cs typeface="Arial" panose="020B0604020202020204" pitchFamily="34" charset="0"/>
              </a:rPr>
              <a:t> </a:t>
            </a:r>
            <a:r>
              <a:rPr lang="en-GB" sz="2400" dirty="0" err="1">
                <a:solidFill>
                  <a:srgbClr val="131313"/>
                </a:solidFill>
                <a:latin typeface="Arial" panose="020B0604020202020204" pitchFamily="34" charset="0"/>
                <a:cs typeface="Arial" panose="020B0604020202020204" pitchFamily="34" charset="0"/>
              </a:rPr>
              <a:t>xạ</a:t>
            </a:r>
            <a:r>
              <a:rPr lang="en-GB" sz="2400" dirty="0">
                <a:solidFill>
                  <a:srgbClr val="131313"/>
                </a:solidFill>
                <a:latin typeface="Arial" panose="020B0604020202020204" pitchFamily="34" charset="0"/>
                <a:cs typeface="Arial" panose="020B0604020202020204" pitchFamily="34" charset="0"/>
              </a:rPr>
              <a:t> </a:t>
            </a:r>
            <a:r>
              <a:rPr lang="en-GB" sz="2400" dirty="0" err="1">
                <a:solidFill>
                  <a:srgbClr val="131313"/>
                </a:solidFill>
                <a:latin typeface="Arial" panose="020B0604020202020204" pitchFamily="34" charset="0"/>
                <a:cs typeface="Arial" panose="020B0604020202020204" pitchFamily="34" charset="0"/>
              </a:rPr>
              <a:t>đến</a:t>
            </a:r>
            <a:r>
              <a:rPr lang="en-GB" sz="2400" dirty="0">
                <a:solidFill>
                  <a:srgbClr val="131313"/>
                </a:solidFill>
                <a:latin typeface="Arial" panose="020B0604020202020204" pitchFamily="34" charset="0"/>
                <a:cs typeface="Arial" panose="020B0604020202020204" pitchFamily="34" charset="0"/>
              </a:rPr>
              <a:t> </a:t>
            </a:r>
            <a:r>
              <a:rPr lang="en-GB" sz="2400" dirty="0" err="1">
                <a:solidFill>
                  <a:srgbClr val="131313"/>
                </a:solidFill>
                <a:latin typeface="Arial" panose="020B0604020202020204" pitchFamily="34" charset="0"/>
                <a:cs typeface="Arial" panose="020B0604020202020204" pitchFamily="34" charset="0"/>
              </a:rPr>
              <a:t>mô</a:t>
            </a:r>
            <a:r>
              <a:rPr lang="en-GB" sz="2400" dirty="0">
                <a:solidFill>
                  <a:srgbClr val="131313"/>
                </a:solidFill>
                <a:latin typeface="Arial" panose="020B0604020202020204" pitchFamily="34" charset="0"/>
                <a:cs typeface="Arial" panose="020B0604020202020204" pitchFamily="34" charset="0"/>
              </a:rPr>
              <a:t> </a:t>
            </a:r>
            <a:r>
              <a:rPr lang="en-GB" sz="2400" dirty="0" err="1">
                <a:solidFill>
                  <a:srgbClr val="131313"/>
                </a:solidFill>
                <a:latin typeface="Arial" panose="020B0604020202020204" pitchFamily="34" charset="0"/>
                <a:cs typeface="Arial" panose="020B0604020202020204" pitchFamily="34" charset="0"/>
              </a:rPr>
              <a:t>hình</a:t>
            </a:r>
            <a:r>
              <a:rPr lang="en-GB" sz="2400" dirty="0">
                <a:solidFill>
                  <a:srgbClr val="131313"/>
                </a:solidFill>
                <a:latin typeface="Arial" panose="020B0604020202020204" pitchFamily="34" charset="0"/>
                <a:cs typeface="Arial" panose="020B0604020202020204" pitchFamily="34" charset="0"/>
              </a:rPr>
              <a:t> </a:t>
            </a:r>
            <a:r>
              <a:rPr lang="en-GB" sz="2400" dirty="0" err="1">
                <a:solidFill>
                  <a:srgbClr val="131313"/>
                </a:solidFill>
                <a:latin typeface="Arial" panose="020B0604020202020204" pitchFamily="34" charset="0"/>
                <a:cs typeface="Arial" panose="020B0604020202020204" pitchFamily="34" charset="0"/>
              </a:rPr>
              <a:t>lưu</a:t>
            </a:r>
            <a:r>
              <a:rPr lang="en-GB" sz="2400" dirty="0">
                <a:solidFill>
                  <a:srgbClr val="131313"/>
                </a:solidFill>
                <a:latin typeface="Arial" panose="020B0604020202020204" pitchFamily="34" charset="0"/>
                <a:cs typeface="Arial" panose="020B0604020202020204" pitchFamily="34" charset="0"/>
              </a:rPr>
              <a:t> </a:t>
            </a:r>
            <a:r>
              <a:rPr lang="en-GB" sz="2400" dirty="0" err="1">
                <a:solidFill>
                  <a:srgbClr val="131313"/>
                </a:solidFill>
                <a:latin typeface="Arial" panose="020B0604020202020204" pitchFamily="34" charset="0"/>
                <a:cs typeface="Arial" panose="020B0604020202020204" pitchFamily="34" charset="0"/>
              </a:rPr>
              <a:t>trữ</a:t>
            </a:r>
            <a:r>
              <a:rPr lang="en-GB" sz="2400" dirty="0">
                <a:solidFill>
                  <a:srgbClr val="131313"/>
                </a:solidFill>
                <a:latin typeface="Arial" panose="020B0604020202020204" pitchFamily="34" charset="0"/>
                <a:cs typeface="Arial" panose="020B0604020202020204" pitchFamily="34" charset="0"/>
              </a:rPr>
              <a:t>.</a:t>
            </a:r>
          </a:p>
          <a:p>
            <a:pPr marL="0" indent="0">
              <a:lnSpc>
                <a:spcPct val="100000"/>
              </a:lnSpc>
              <a:buNone/>
            </a:pPr>
            <a:r>
              <a:rPr lang="en-GB" sz="2400" b="0" i="0" dirty="0">
                <a:solidFill>
                  <a:srgbClr val="131313"/>
                </a:solidFill>
                <a:effectLst/>
                <a:latin typeface="Arial" panose="020B0604020202020204" pitchFamily="34" charset="0"/>
                <a:cs typeface="Arial" panose="020B0604020202020204" pitchFamily="34" charset="0"/>
              </a:rPr>
              <a:t>	-	Storage Model: </a:t>
            </a:r>
            <a:r>
              <a:rPr lang="en-GB" sz="2400" b="0" i="0" dirty="0" err="1">
                <a:solidFill>
                  <a:srgbClr val="131313"/>
                </a:solidFill>
                <a:effectLst/>
                <a:latin typeface="Arial" panose="020B0604020202020204" pitchFamily="34" charset="0"/>
                <a:cs typeface="Arial" panose="020B0604020202020204" pitchFamily="34" charset="0"/>
              </a:rPr>
              <a:t>Là</a:t>
            </a:r>
            <a:r>
              <a:rPr lang="en-GB" sz="2400" b="0" i="0" dirty="0">
                <a:solidFill>
                  <a:srgbClr val="131313"/>
                </a:solidFill>
                <a:effectLst/>
                <a:latin typeface="Arial" panose="020B0604020202020204" pitchFamily="34" charset="0"/>
                <a:cs typeface="Arial" panose="020B0604020202020204" pitchFamily="34" charset="0"/>
              </a:rPr>
              <a:t> </a:t>
            </a:r>
            <a:r>
              <a:rPr lang="en-GB" sz="2400" b="0" i="0" dirty="0" err="1">
                <a:solidFill>
                  <a:srgbClr val="131313"/>
                </a:solidFill>
                <a:effectLst/>
                <a:latin typeface="Arial" panose="020B0604020202020204" pitchFamily="34" charset="0"/>
                <a:cs typeface="Arial" panose="020B0604020202020204" pitchFamily="34" charset="0"/>
              </a:rPr>
              <a:t>mô</a:t>
            </a:r>
            <a:r>
              <a:rPr lang="en-GB" sz="2400" b="0" i="0" dirty="0">
                <a:solidFill>
                  <a:srgbClr val="131313"/>
                </a:solidFill>
                <a:effectLst/>
                <a:latin typeface="Arial" panose="020B0604020202020204" pitchFamily="34" charset="0"/>
                <a:cs typeface="Arial" panose="020B0604020202020204" pitchFamily="34" charset="0"/>
              </a:rPr>
              <a:t> </a:t>
            </a:r>
            <a:r>
              <a:rPr lang="en-GB" sz="2400" b="0" i="0" dirty="0" err="1">
                <a:solidFill>
                  <a:srgbClr val="131313"/>
                </a:solidFill>
                <a:effectLst/>
                <a:latin typeface="Arial" panose="020B0604020202020204" pitchFamily="34" charset="0"/>
                <a:cs typeface="Arial" panose="020B0604020202020204" pitchFamily="34" charset="0"/>
              </a:rPr>
              <a:t>hình</a:t>
            </a:r>
            <a:r>
              <a:rPr lang="en-GB" sz="2400" b="0" i="0" dirty="0">
                <a:solidFill>
                  <a:srgbClr val="131313"/>
                </a:solidFill>
                <a:effectLst/>
                <a:latin typeface="Arial" panose="020B0604020202020204" pitchFamily="34" charset="0"/>
                <a:cs typeface="Arial" panose="020B0604020202020204" pitchFamily="34" charset="0"/>
              </a:rPr>
              <a:t> </a:t>
            </a:r>
            <a:r>
              <a:rPr lang="en-GB" sz="2400" b="0" i="0" dirty="0" err="1">
                <a:solidFill>
                  <a:srgbClr val="131313"/>
                </a:solidFill>
                <a:effectLst/>
                <a:latin typeface="Arial" panose="020B0604020202020204" pitchFamily="34" charset="0"/>
                <a:cs typeface="Arial" panose="020B0604020202020204" pitchFamily="34" charset="0"/>
              </a:rPr>
              <a:t>thiết</a:t>
            </a:r>
            <a:r>
              <a:rPr lang="en-GB" sz="2400" b="0" i="0" dirty="0">
                <a:solidFill>
                  <a:srgbClr val="131313"/>
                </a:solidFill>
                <a:effectLst/>
                <a:latin typeface="Arial" panose="020B0604020202020204" pitchFamily="34" charset="0"/>
                <a:cs typeface="Arial" panose="020B0604020202020204" pitchFamily="34" charset="0"/>
              </a:rPr>
              <a:t> </a:t>
            </a:r>
            <a:r>
              <a:rPr lang="en-GB" sz="2400" b="0" i="0" dirty="0" err="1">
                <a:solidFill>
                  <a:srgbClr val="131313"/>
                </a:solidFill>
                <a:effectLst/>
                <a:latin typeface="Arial" panose="020B0604020202020204" pitchFamily="34" charset="0"/>
                <a:cs typeface="Arial" panose="020B0604020202020204" pitchFamily="34" charset="0"/>
              </a:rPr>
              <a:t>kế</a:t>
            </a:r>
            <a:r>
              <a:rPr lang="en-GB" sz="2400" b="0" i="0" dirty="0">
                <a:solidFill>
                  <a:srgbClr val="131313"/>
                </a:solidFill>
                <a:effectLst/>
                <a:latin typeface="Arial" panose="020B0604020202020204" pitchFamily="34" charset="0"/>
                <a:cs typeface="Arial" panose="020B0604020202020204" pitchFamily="34" charset="0"/>
              </a:rPr>
              <a:t> database </a:t>
            </a:r>
            <a:r>
              <a:rPr lang="en-GB" sz="2400" b="0" i="0" dirty="0" err="1">
                <a:solidFill>
                  <a:srgbClr val="131313"/>
                </a:solidFill>
                <a:effectLst/>
                <a:latin typeface="Arial" panose="020B0604020202020204" pitchFamily="34" charset="0"/>
                <a:cs typeface="Arial" panose="020B0604020202020204" pitchFamily="34" charset="0"/>
              </a:rPr>
              <a:t>gồm</a:t>
            </a:r>
            <a:r>
              <a:rPr lang="en-GB" sz="2400" b="0" i="0" dirty="0">
                <a:solidFill>
                  <a:srgbClr val="131313"/>
                </a:solidFill>
                <a:effectLst/>
                <a:latin typeface="Arial" panose="020B0604020202020204" pitchFamily="34" charset="0"/>
                <a:cs typeface="Arial" panose="020B0604020202020204" pitchFamily="34" charset="0"/>
              </a:rPr>
              <a:t> </a:t>
            </a:r>
            <a:r>
              <a:rPr lang="en-GB" sz="2400" b="0" i="0" dirty="0" err="1">
                <a:solidFill>
                  <a:srgbClr val="131313"/>
                </a:solidFill>
                <a:effectLst/>
                <a:latin typeface="Arial" panose="020B0604020202020204" pitchFamily="34" charset="0"/>
                <a:cs typeface="Arial" panose="020B0604020202020204" pitchFamily="34" charset="0"/>
              </a:rPr>
              <a:t>các</a:t>
            </a:r>
            <a:r>
              <a:rPr lang="en-GB" sz="2400" b="0" i="0" dirty="0">
                <a:solidFill>
                  <a:srgbClr val="131313"/>
                </a:solidFill>
                <a:effectLst/>
                <a:latin typeface="Arial" panose="020B0604020202020204" pitchFamily="34" charset="0"/>
                <a:cs typeface="Arial" panose="020B0604020202020204" pitchFamily="34" charset="0"/>
              </a:rPr>
              <a:t> table, view, procedure, </a:t>
            </a:r>
            <a:r>
              <a:rPr lang="en-GB" sz="2400" b="0" i="0" dirty="0" err="1">
                <a:solidFill>
                  <a:srgbClr val="131313"/>
                </a:solidFill>
                <a:effectLst/>
                <a:latin typeface="Arial" panose="020B0604020202020204" pitchFamily="34" charset="0"/>
                <a:cs typeface="Arial" panose="020B0604020202020204" pitchFamily="34" charset="0"/>
              </a:rPr>
              <a:t>mối</a:t>
            </a:r>
            <a:r>
              <a:rPr lang="en-GB" sz="2400" b="0" i="0" dirty="0">
                <a:solidFill>
                  <a:srgbClr val="131313"/>
                </a:solidFill>
                <a:effectLst/>
                <a:latin typeface="Arial" panose="020B0604020202020204" pitchFamily="34" charset="0"/>
                <a:cs typeface="Arial" panose="020B0604020202020204" pitchFamily="34" charset="0"/>
              </a:rPr>
              <a:t> </a:t>
            </a:r>
            <a:r>
              <a:rPr lang="en-GB" sz="2400" b="0" i="0" dirty="0" err="1">
                <a:solidFill>
                  <a:srgbClr val="131313"/>
                </a:solidFill>
                <a:effectLst/>
                <a:latin typeface="Arial" panose="020B0604020202020204" pitchFamily="34" charset="0"/>
                <a:cs typeface="Arial" panose="020B0604020202020204" pitchFamily="34" charset="0"/>
              </a:rPr>
              <a:t>quan</a:t>
            </a:r>
            <a:r>
              <a:rPr lang="en-GB" sz="2400" b="0" i="0" dirty="0">
                <a:solidFill>
                  <a:srgbClr val="131313"/>
                </a:solidFill>
                <a:effectLst/>
                <a:latin typeface="Arial" panose="020B0604020202020204" pitchFamily="34" charset="0"/>
                <a:cs typeface="Arial" panose="020B0604020202020204" pitchFamily="34" charset="0"/>
              </a:rPr>
              <a:t> </a:t>
            </a:r>
            <a:r>
              <a:rPr lang="en-GB" sz="2400" b="0" i="0" dirty="0" err="1">
                <a:solidFill>
                  <a:srgbClr val="131313"/>
                </a:solidFill>
                <a:effectLst/>
                <a:latin typeface="Arial" panose="020B0604020202020204" pitchFamily="34" charset="0"/>
                <a:cs typeface="Arial" panose="020B0604020202020204" pitchFamily="34" charset="0"/>
              </a:rPr>
              <a:t>hệ</a:t>
            </a:r>
            <a:r>
              <a:rPr lang="en-GB" sz="2400" b="0" i="0" dirty="0">
                <a:solidFill>
                  <a:srgbClr val="131313"/>
                </a:solidFill>
                <a:effectLst/>
                <a:latin typeface="Arial" panose="020B0604020202020204" pitchFamily="34" charset="0"/>
                <a:cs typeface="Arial" panose="020B0604020202020204" pitchFamily="34" charset="0"/>
              </a:rPr>
              <a:t> </a:t>
            </a:r>
            <a:r>
              <a:rPr lang="en-GB" sz="2400" b="0" i="0" dirty="0" err="1">
                <a:solidFill>
                  <a:srgbClr val="131313"/>
                </a:solidFill>
                <a:effectLst/>
                <a:latin typeface="Arial" panose="020B0604020202020204" pitchFamily="34" charset="0"/>
                <a:cs typeface="Arial" panose="020B0604020202020204" pitchFamily="34" charset="0"/>
              </a:rPr>
              <a:t>giữa</a:t>
            </a:r>
            <a:r>
              <a:rPr lang="en-GB" sz="2400" b="0" i="0" dirty="0">
                <a:solidFill>
                  <a:srgbClr val="131313"/>
                </a:solidFill>
                <a:effectLst/>
                <a:latin typeface="Arial" panose="020B0604020202020204" pitchFamily="34" charset="0"/>
                <a:cs typeface="Arial" panose="020B0604020202020204" pitchFamily="34" charset="0"/>
              </a:rPr>
              <a:t> </a:t>
            </a:r>
            <a:r>
              <a:rPr lang="en-GB" sz="2400" b="0" i="0" dirty="0" err="1">
                <a:solidFill>
                  <a:srgbClr val="131313"/>
                </a:solidFill>
                <a:effectLst/>
                <a:latin typeface="Arial" panose="020B0604020202020204" pitchFamily="34" charset="0"/>
                <a:cs typeface="Arial" panose="020B0604020202020204" pitchFamily="34" charset="0"/>
              </a:rPr>
              <a:t>chúng,các</a:t>
            </a:r>
            <a:r>
              <a:rPr lang="en-GB" sz="2400" b="0" i="0" dirty="0">
                <a:solidFill>
                  <a:srgbClr val="131313"/>
                </a:solidFill>
                <a:effectLst/>
                <a:latin typeface="Arial" panose="020B0604020202020204" pitchFamily="34" charset="0"/>
                <a:cs typeface="Arial" panose="020B0604020202020204" pitchFamily="34" charset="0"/>
              </a:rPr>
              <a:t> </a:t>
            </a:r>
            <a:r>
              <a:rPr lang="en-GB" sz="2400" b="0" i="0" dirty="0" err="1">
                <a:solidFill>
                  <a:srgbClr val="131313"/>
                </a:solidFill>
                <a:effectLst/>
                <a:latin typeface="Arial" panose="020B0604020202020204" pitchFamily="34" charset="0"/>
                <a:cs typeface="Arial" panose="020B0604020202020204" pitchFamily="34" charset="0"/>
              </a:rPr>
              <a:t>bảng</a:t>
            </a:r>
            <a:r>
              <a:rPr lang="en-GB" sz="2400" b="0" i="0" dirty="0">
                <a:solidFill>
                  <a:srgbClr val="131313"/>
                </a:solidFill>
                <a:effectLst/>
                <a:latin typeface="Arial" panose="020B0604020202020204" pitchFamily="34" charset="0"/>
                <a:cs typeface="Arial" panose="020B0604020202020204" pitchFamily="34" charset="0"/>
              </a:rPr>
              <a:t> </a:t>
            </a:r>
            <a:r>
              <a:rPr lang="en-GB" sz="2400" b="0" i="0" dirty="0" err="1">
                <a:solidFill>
                  <a:srgbClr val="131313"/>
                </a:solidFill>
                <a:effectLst/>
                <a:latin typeface="Arial" panose="020B0604020202020204" pitchFamily="34" charset="0"/>
                <a:cs typeface="Arial" panose="020B0604020202020204" pitchFamily="34" charset="0"/>
              </a:rPr>
              <a:t>và</a:t>
            </a:r>
            <a:r>
              <a:rPr lang="en-GB" sz="2400" b="0" i="0" dirty="0">
                <a:solidFill>
                  <a:srgbClr val="131313"/>
                </a:solidFill>
                <a:effectLst/>
                <a:latin typeface="Arial" panose="020B0604020202020204" pitchFamily="34" charset="0"/>
                <a:cs typeface="Arial" panose="020B0604020202020204" pitchFamily="34" charset="0"/>
              </a:rPr>
              <a:t> </a:t>
            </a:r>
            <a:r>
              <a:rPr lang="en-GB" sz="2400" b="0" i="0" dirty="0" err="1">
                <a:solidFill>
                  <a:srgbClr val="131313"/>
                </a:solidFill>
                <a:effectLst/>
                <a:latin typeface="Arial" panose="020B0604020202020204" pitchFamily="34" charset="0"/>
                <a:cs typeface="Arial" panose="020B0604020202020204" pitchFamily="34" charset="0"/>
              </a:rPr>
              <a:t>khoá</a:t>
            </a:r>
            <a:r>
              <a:rPr lang="en-GB" sz="2400" b="0" i="0" dirty="0">
                <a:solidFill>
                  <a:srgbClr val="131313"/>
                </a:solidFill>
                <a:effectLst/>
                <a:latin typeface="Arial" panose="020B0604020202020204" pitchFamily="34" charset="0"/>
                <a:cs typeface="Arial" panose="020B0604020202020204" pitchFamily="34" charset="0"/>
              </a:rPr>
              <a:t>.</a:t>
            </a:r>
          </a:p>
          <a:p>
            <a:pPr>
              <a:lnSpc>
                <a:spcPct val="100000"/>
              </a:lnSpc>
              <a:buFont typeface="Wingdings" panose="05000000000000000000" pitchFamily="2" charset="2"/>
              <a:buChar char="v"/>
            </a:pPr>
            <a:r>
              <a:rPr lang="en-GB" sz="2400" b="1" dirty="0" err="1">
                <a:solidFill>
                  <a:srgbClr val="131313"/>
                </a:solidFill>
                <a:latin typeface="Arial" panose="020B0604020202020204" pitchFamily="34" charset="0"/>
                <a:cs typeface="Arial" panose="020B0604020202020204" pitchFamily="34" charset="0"/>
              </a:rPr>
              <a:t>LinQ</a:t>
            </a:r>
            <a:r>
              <a:rPr lang="en-GB" sz="2400" b="1" dirty="0">
                <a:solidFill>
                  <a:srgbClr val="131313"/>
                </a:solidFill>
                <a:latin typeface="Arial" panose="020B0604020202020204" pitchFamily="34" charset="0"/>
                <a:cs typeface="Arial" panose="020B0604020202020204" pitchFamily="34" charset="0"/>
              </a:rPr>
              <a:t> to Entities: </a:t>
            </a:r>
            <a:r>
              <a:rPr lang="en-GB" sz="2400" dirty="0" err="1">
                <a:solidFill>
                  <a:srgbClr val="131313"/>
                </a:solidFill>
                <a:latin typeface="Arial" panose="020B0604020202020204" pitchFamily="34" charset="0"/>
                <a:cs typeface="Arial" panose="020B0604020202020204" pitchFamily="34" charset="0"/>
              </a:rPr>
              <a:t>Là</a:t>
            </a:r>
            <a:r>
              <a:rPr lang="en-GB" sz="2400" dirty="0">
                <a:solidFill>
                  <a:srgbClr val="131313"/>
                </a:solidFill>
                <a:latin typeface="Arial" panose="020B0604020202020204" pitchFamily="34" charset="0"/>
                <a:cs typeface="Arial" panose="020B0604020202020204" pitchFamily="34" charset="0"/>
              </a:rPr>
              <a:t> </a:t>
            </a:r>
            <a:r>
              <a:rPr lang="en-GB" sz="2400" dirty="0" err="1">
                <a:solidFill>
                  <a:srgbClr val="131313"/>
                </a:solidFill>
                <a:latin typeface="Arial" panose="020B0604020202020204" pitchFamily="34" charset="0"/>
                <a:cs typeface="Arial" panose="020B0604020202020204" pitchFamily="34" charset="0"/>
              </a:rPr>
              <a:t>ngôn</a:t>
            </a:r>
            <a:r>
              <a:rPr lang="en-GB" sz="2400" dirty="0">
                <a:solidFill>
                  <a:srgbClr val="131313"/>
                </a:solidFill>
                <a:latin typeface="Arial" panose="020B0604020202020204" pitchFamily="34" charset="0"/>
                <a:cs typeface="Arial" panose="020B0604020202020204" pitchFamily="34" charset="0"/>
              </a:rPr>
              <a:t> </a:t>
            </a:r>
            <a:r>
              <a:rPr lang="en-GB" sz="2400" dirty="0" err="1">
                <a:solidFill>
                  <a:srgbClr val="131313"/>
                </a:solidFill>
                <a:latin typeface="Arial" panose="020B0604020202020204" pitchFamily="34" charset="0"/>
                <a:cs typeface="Arial" panose="020B0604020202020204" pitchFamily="34" charset="0"/>
              </a:rPr>
              <a:t>ngữ</a:t>
            </a:r>
            <a:r>
              <a:rPr lang="en-GB" sz="2400" dirty="0">
                <a:solidFill>
                  <a:srgbClr val="131313"/>
                </a:solidFill>
                <a:latin typeface="Arial" panose="020B0604020202020204" pitchFamily="34" charset="0"/>
                <a:cs typeface="Arial" panose="020B0604020202020204" pitchFamily="34" charset="0"/>
              </a:rPr>
              <a:t> </a:t>
            </a:r>
            <a:r>
              <a:rPr lang="en-GB" sz="2400" dirty="0" err="1">
                <a:solidFill>
                  <a:srgbClr val="131313"/>
                </a:solidFill>
                <a:latin typeface="Arial" panose="020B0604020202020204" pitchFamily="34" charset="0"/>
                <a:cs typeface="Arial" panose="020B0604020202020204" pitchFamily="34" charset="0"/>
              </a:rPr>
              <a:t>truy</a:t>
            </a:r>
            <a:r>
              <a:rPr lang="en-GB" sz="2400" dirty="0">
                <a:solidFill>
                  <a:srgbClr val="131313"/>
                </a:solidFill>
                <a:latin typeface="Arial" panose="020B0604020202020204" pitchFamily="34" charset="0"/>
                <a:cs typeface="Arial" panose="020B0604020202020204" pitchFamily="34" charset="0"/>
              </a:rPr>
              <a:t> </a:t>
            </a:r>
            <a:r>
              <a:rPr lang="en-GB" sz="2400" dirty="0" err="1">
                <a:solidFill>
                  <a:srgbClr val="131313"/>
                </a:solidFill>
                <a:latin typeface="Arial" panose="020B0604020202020204" pitchFamily="34" charset="0"/>
                <a:cs typeface="Arial" panose="020B0604020202020204" pitchFamily="34" charset="0"/>
              </a:rPr>
              <a:t>vấn</a:t>
            </a:r>
            <a:r>
              <a:rPr lang="en-GB" sz="2400" dirty="0">
                <a:solidFill>
                  <a:srgbClr val="131313"/>
                </a:solidFill>
                <a:latin typeface="Arial" panose="020B0604020202020204" pitchFamily="34" charset="0"/>
                <a:cs typeface="Arial" panose="020B0604020202020204" pitchFamily="34" charset="0"/>
              </a:rPr>
              <a:t> </a:t>
            </a:r>
            <a:r>
              <a:rPr lang="en-GB" sz="2400" dirty="0" err="1">
                <a:solidFill>
                  <a:srgbClr val="131313"/>
                </a:solidFill>
                <a:latin typeface="Arial" panose="020B0604020202020204" pitchFamily="34" charset="0"/>
                <a:cs typeface="Arial" panose="020B0604020202020204" pitchFamily="34" charset="0"/>
              </a:rPr>
              <a:t>sử</a:t>
            </a:r>
            <a:r>
              <a:rPr lang="en-GB" sz="2400" dirty="0">
                <a:solidFill>
                  <a:srgbClr val="131313"/>
                </a:solidFill>
                <a:latin typeface="Arial" panose="020B0604020202020204" pitchFamily="34" charset="0"/>
                <a:cs typeface="Arial" panose="020B0604020202020204" pitchFamily="34" charset="0"/>
              </a:rPr>
              <a:t> </a:t>
            </a:r>
            <a:r>
              <a:rPr lang="en-GB" sz="2400" dirty="0" err="1">
                <a:solidFill>
                  <a:srgbClr val="131313"/>
                </a:solidFill>
                <a:latin typeface="Arial" panose="020B0604020202020204" pitchFamily="34" charset="0"/>
                <a:cs typeface="Arial" panose="020B0604020202020204" pitchFamily="34" charset="0"/>
              </a:rPr>
              <a:t>dụng</a:t>
            </a:r>
            <a:r>
              <a:rPr lang="en-GB" sz="2400" dirty="0">
                <a:solidFill>
                  <a:srgbClr val="131313"/>
                </a:solidFill>
                <a:latin typeface="Arial" panose="020B0604020202020204" pitchFamily="34" charset="0"/>
                <a:cs typeface="Arial" panose="020B0604020202020204" pitchFamily="34" charset="0"/>
              </a:rPr>
              <a:t> </a:t>
            </a:r>
            <a:r>
              <a:rPr lang="en-GB" sz="2400" dirty="0" err="1">
                <a:solidFill>
                  <a:srgbClr val="131313"/>
                </a:solidFill>
                <a:latin typeface="Arial" panose="020B0604020202020204" pitchFamily="34" charset="0"/>
                <a:cs typeface="Arial" panose="020B0604020202020204" pitchFamily="34" charset="0"/>
              </a:rPr>
              <a:t>để</a:t>
            </a:r>
            <a:r>
              <a:rPr lang="en-GB" sz="2400" dirty="0">
                <a:solidFill>
                  <a:srgbClr val="131313"/>
                </a:solidFill>
                <a:latin typeface="Arial" panose="020B0604020202020204" pitchFamily="34" charset="0"/>
                <a:cs typeface="Arial" panose="020B0604020202020204" pitchFamily="34" charset="0"/>
              </a:rPr>
              <a:t> </a:t>
            </a:r>
            <a:r>
              <a:rPr lang="en-GB" sz="2400" dirty="0" err="1">
                <a:solidFill>
                  <a:srgbClr val="131313"/>
                </a:solidFill>
                <a:latin typeface="Arial" panose="020B0604020202020204" pitchFamily="34" charset="0"/>
                <a:cs typeface="Arial" panose="020B0604020202020204" pitchFamily="34" charset="0"/>
              </a:rPr>
              <a:t>viết</a:t>
            </a:r>
            <a:r>
              <a:rPr lang="en-GB" sz="2400" dirty="0">
                <a:solidFill>
                  <a:srgbClr val="131313"/>
                </a:solidFill>
                <a:latin typeface="Arial" panose="020B0604020202020204" pitchFamily="34" charset="0"/>
                <a:cs typeface="Arial" panose="020B0604020202020204" pitchFamily="34" charset="0"/>
              </a:rPr>
              <a:t> </a:t>
            </a:r>
            <a:r>
              <a:rPr lang="en-GB" sz="2400" dirty="0" err="1">
                <a:solidFill>
                  <a:srgbClr val="131313"/>
                </a:solidFill>
                <a:latin typeface="Arial" panose="020B0604020202020204" pitchFamily="34" charset="0"/>
                <a:cs typeface="Arial" panose="020B0604020202020204" pitchFamily="34" charset="0"/>
              </a:rPr>
              <a:t>các</a:t>
            </a:r>
            <a:r>
              <a:rPr lang="en-GB" sz="2400" dirty="0">
                <a:solidFill>
                  <a:srgbClr val="131313"/>
                </a:solidFill>
                <a:latin typeface="Arial" panose="020B0604020202020204" pitchFamily="34" charset="0"/>
                <a:cs typeface="Arial" panose="020B0604020202020204" pitchFamily="34" charset="0"/>
              </a:rPr>
              <a:t> </a:t>
            </a:r>
            <a:r>
              <a:rPr lang="en-GB" sz="2400" dirty="0" err="1">
                <a:solidFill>
                  <a:srgbClr val="131313"/>
                </a:solidFill>
                <a:latin typeface="Arial" panose="020B0604020202020204" pitchFamily="34" charset="0"/>
                <a:cs typeface="Arial" panose="020B0604020202020204" pitchFamily="34" charset="0"/>
              </a:rPr>
              <a:t>truy</a:t>
            </a:r>
            <a:r>
              <a:rPr lang="en-GB" sz="2400" dirty="0">
                <a:solidFill>
                  <a:srgbClr val="131313"/>
                </a:solidFill>
                <a:latin typeface="Arial" panose="020B0604020202020204" pitchFamily="34" charset="0"/>
                <a:cs typeface="Arial" panose="020B0604020202020204" pitchFamily="34" charset="0"/>
              </a:rPr>
              <a:t> </a:t>
            </a:r>
            <a:r>
              <a:rPr lang="en-GB" sz="2400" dirty="0" err="1">
                <a:solidFill>
                  <a:srgbClr val="131313"/>
                </a:solidFill>
                <a:latin typeface="Arial" panose="020B0604020202020204" pitchFamily="34" charset="0"/>
                <a:cs typeface="Arial" panose="020B0604020202020204" pitchFamily="34" charset="0"/>
              </a:rPr>
              <a:t>vấn</a:t>
            </a:r>
            <a:r>
              <a:rPr lang="en-GB" sz="2400" dirty="0">
                <a:solidFill>
                  <a:srgbClr val="131313"/>
                </a:solidFill>
                <a:latin typeface="Arial" panose="020B0604020202020204" pitchFamily="34" charset="0"/>
                <a:cs typeface="Arial" panose="020B0604020202020204" pitchFamily="34" charset="0"/>
              </a:rPr>
              <a:t> object </a:t>
            </a:r>
            <a:r>
              <a:rPr lang="en-GB" sz="2400" dirty="0" err="1">
                <a:solidFill>
                  <a:srgbClr val="131313"/>
                </a:solidFill>
                <a:latin typeface="Arial" panose="020B0604020202020204" pitchFamily="34" charset="0"/>
                <a:cs typeface="Arial" panose="020B0604020202020204" pitchFamily="34" charset="0"/>
              </a:rPr>
              <a:t>trong</a:t>
            </a:r>
            <a:r>
              <a:rPr lang="en-GB" sz="2400" dirty="0">
                <a:solidFill>
                  <a:srgbClr val="131313"/>
                </a:solidFill>
                <a:latin typeface="Arial" panose="020B0604020202020204" pitchFamily="34" charset="0"/>
                <a:cs typeface="Arial" panose="020B0604020202020204" pitchFamily="34" charset="0"/>
              </a:rPr>
              <a:t> model.</a:t>
            </a:r>
          </a:p>
          <a:p>
            <a:pPr>
              <a:lnSpc>
                <a:spcPct val="100000"/>
              </a:lnSpc>
              <a:buFont typeface="Wingdings" panose="05000000000000000000" pitchFamily="2" charset="2"/>
              <a:buChar char="v"/>
            </a:pPr>
            <a:r>
              <a:rPr lang="en-US" sz="2400" b="1" i="0" dirty="0">
                <a:effectLst/>
                <a:latin typeface="Arial" panose="020B0604020202020204" pitchFamily="34" charset="0"/>
                <a:cs typeface="Arial" panose="020B0604020202020204" pitchFamily="34" charset="0"/>
              </a:rPr>
              <a:t>Entity SQL: </a:t>
            </a:r>
            <a:r>
              <a:rPr lang="en-US" sz="2400" b="0" i="0" dirty="0" err="1">
                <a:effectLst/>
                <a:latin typeface="Arial" panose="020B0604020202020204" pitchFamily="34" charset="0"/>
                <a:cs typeface="Arial" panose="020B0604020202020204" pitchFamily="34" charset="0"/>
              </a:rPr>
              <a:t>Là</a:t>
            </a:r>
            <a:r>
              <a:rPr lang="en-US" sz="2400" b="0" i="0" dirty="0">
                <a:effectLst/>
                <a:latin typeface="Arial" panose="020B0604020202020204" pitchFamily="34" charset="0"/>
                <a:cs typeface="Arial" panose="020B0604020202020204" pitchFamily="34" charset="0"/>
              </a:rPr>
              <a:t> </a:t>
            </a:r>
            <a:r>
              <a:rPr lang="en-US" sz="2400" b="0" i="0" dirty="0" err="1">
                <a:effectLst/>
                <a:latin typeface="Arial" panose="020B0604020202020204" pitchFamily="34" charset="0"/>
                <a:cs typeface="Arial" panose="020B0604020202020204" pitchFamily="34" charset="0"/>
              </a:rPr>
              <a:t>ngôn</a:t>
            </a:r>
            <a:r>
              <a:rPr lang="en-US" sz="2400" b="0" i="0" dirty="0">
                <a:effectLst/>
                <a:latin typeface="Arial" panose="020B0604020202020204" pitchFamily="34" charset="0"/>
                <a:cs typeface="Arial" panose="020B0604020202020204" pitchFamily="34" charset="0"/>
              </a:rPr>
              <a:t> </a:t>
            </a:r>
            <a:r>
              <a:rPr lang="en-US" sz="2400" b="0" i="0" dirty="0" err="1">
                <a:effectLst/>
                <a:latin typeface="Arial" panose="020B0604020202020204" pitchFamily="34" charset="0"/>
                <a:cs typeface="Arial" panose="020B0604020202020204" pitchFamily="34" charset="0"/>
              </a:rPr>
              <a:t>ngữ</a:t>
            </a:r>
            <a:r>
              <a:rPr lang="en-US" sz="2400" b="0" i="0" dirty="0">
                <a:effectLst/>
                <a:latin typeface="Arial" panose="020B0604020202020204" pitchFamily="34" charset="0"/>
                <a:cs typeface="Arial" panose="020B0604020202020204" pitchFamily="34" charset="0"/>
              </a:rPr>
              <a:t> </a:t>
            </a:r>
            <a:r>
              <a:rPr lang="en-US" sz="2400" b="0" i="0" dirty="0" err="1">
                <a:effectLst/>
                <a:latin typeface="Arial" panose="020B0604020202020204" pitchFamily="34" charset="0"/>
                <a:cs typeface="Arial" panose="020B0604020202020204" pitchFamily="34" charset="0"/>
              </a:rPr>
              <a:t>truy</a:t>
            </a:r>
            <a:r>
              <a:rPr lang="en-US" sz="2400" b="0" i="0" dirty="0">
                <a:effectLst/>
                <a:latin typeface="Arial" panose="020B0604020202020204" pitchFamily="34" charset="0"/>
                <a:cs typeface="Arial" panose="020B0604020202020204" pitchFamily="34" charset="0"/>
              </a:rPr>
              <a:t> </a:t>
            </a:r>
            <a:r>
              <a:rPr lang="en-US" sz="2400" b="0" i="0" dirty="0" err="1">
                <a:effectLst/>
                <a:latin typeface="Arial" panose="020B0604020202020204" pitchFamily="34" charset="0"/>
                <a:cs typeface="Arial" panose="020B0604020202020204" pitchFamily="34" charset="0"/>
              </a:rPr>
              <a:t>vấn</a:t>
            </a:r>
            <a:r>
              <a:rPr lang="en-US" sz="2400" b="0" i="0" dirty="0">
                <a:effectLst/>
                <a:latin typeface="Arial" panose="020B0604020202020204" pitchFamily="34" charset="0"/>
                <a:cs typeface="Arial" panose="020B0604020202020204" pitchFamily="34" charset="0"/>
              </a:rPr>
              <a:t> </a:t>
            </a:r>
            <a:r>
              <a:rPr lang="en-US" sz="2400" b="0" i="0" dirty="0" err="1">
                <a:effectLst/>
                <a:latin typeface="Arial" panose="020B0604020202020204" pitchFamily="34" charset="0"/>
                <a:cs typeface="Arial" panose="020B0604020202020204" pitchFamily="34" charset="0"/>
              </a:rPr>
              <a:t>vấn</a:t>
            </a:r>
            <a:r>
              <a:rPr lang="en-US" sz="2400" b="0" i="0" dirty="0">
                <a:effectLst/>
                <a:latin typeface="Arial" panose="020B0604020202020204" pitchFamily="34" charset="0"/>
                <a:cs typeface="Arial" panose="020B0604020202020204" pitchFamily="34" charset="0"/>
              </a:rPr>
              <a:t> </a:t>
            </a:r>
            <a:r>
              <a:rPr lang="en-US" sz="2400" b="0" i="0" dirty="0" err="1">
                <a:effectLst/>
                <a:latin typeface="Arial" panose="020B0604020202020204" pitchFamily="34" charset="0"/>
                <a:cs typeface="Arial" panose="020B0604020202020204" pitchFamily="34" charset="0"/>
              </a:rPr>
              <a:t>khác</a:t>
            </a:r>
            <a:r>
              <a:rPr lang="en-US" sz="2400" b="0" i="0" dirty="0">
                <a:effectLst/>
                <a:latin typeface="Arial" panose="020B0604020202020204" pitchFamily="34" charset="0"/>
                <a:cs typeface="Arial" panose="020B0604020202020204" pitchFamily="34" charset="0"/>
              </a:rPr>
              <a:t>, </a:t>
            </a:r>
            <a:r>
              <a:rPr lang="en-US" sz="2400" b="0" i="0" dirty="0" err="1">
                <a:effectLst/>
                <a:latin typeface="Arial" panose="020B0604020202020204" pitchFamily="34" charset="0"/>
                <a:cs typeface="Arial" panose="020B0604020202020204" pitchFamily="34" charset="0"/>
              </a:rPr>
              <a:t>giống</a:t>
            </a:r>
            <a:r>
              <a:rPr lang="en-US" sz="2400" b="0" i="0" dirty="0">
                <a:effectLst/>
                <a:latin typeface="Arial" panose="020B0604020202020204" pitchFamily="34" charset="0"/>
                <a:cs typeface="Arial" panose="020B0604020202020204" pitchFamily="34" charset="0"/>
              </a:rPr>
              <a:t> </a:t>
            </a:r>
            <a:r>
              <a:rPr lang="en-US" sz="2400" b="0" i="0" dirty="0" err="1">
                <a:effectLst/>
                <a:latin typeface="Arial" panose="020B0604020202020204" pitchFamily="34" charset="0"/>
                <a:cs typeface="Arial" panose="020B0604020202020204" pitchFamily="34" charset="0"/>
              </a:rPr>
              <a:t>LinQ</a:t>
            </a:r>
            <a:r>
              <a:rPr lang="en-US" sz="2400" dirty="0">
                <a:latin typeface="Arial" panose="020B0604020202020204" pitchFamily="34" charset="0"/>
                <a:cs typeface="Arial" panose="020B0604020202020204" pitchFamily="34" charset="0"/>
              </a:rPr>
              <a:t> to Entities.</a:t>
            </a:r>
          </a:p>
          <a:p>
            <a:pPr marL="0" indent="0">
              <a:lnSpc>
                <a:spcPct val="100000"/>
              </a:lnSpc>
              <a:buNone/>
            </a:pPr>
            <a:endParaRPr lang="vi-VN" sz="2400" b="0" i="0" dirty="0">
              <a:effectLst/>
              <a:latin typeface="Arial" panose="020B0604020202020204" pitchFamily="34" charset="0"/>
              <a:cs typeface="Arial" panose="020B0604020202020204" pitchFamily="34" charset="0"/>
            </a:endParaRPr>
          </a:p>
          <a:p>
            <a:pPr marL="0" indent="0">
              <a:lnSpc>
                <a:spcPct val="150000"/>
              </a:lnSpc>
              <a:buNone/>
            </a:pPr>
            <a:endParaRPr lang="en-US" sz="1600" b="0" i="0" dirty="0">
              <a:solidFill>
                <a:srgbClr val="737373"/>
              </a:solidFill>
              <a:effectLst/>
              <a:latin typeface="Arial" panose="020B0604020202020204" pitchFamily="34" charset="0"/>
              <a:cs typeface="Arial" panose="020B0604020202020204" pitchFamily="34" charset="0"/>
            </a:endParaRPr>
          </a:p>
          <a:p>
            <a:pPr marL="0" indent="0">
              <a:lnSpc>
                <a:spcPct val="150000"/>
              </a:lnSpc>
              <a:buNone/>
            </a:pPr>
            <a:endParaRPr 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2416193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5E27C7C-4B68-4BBC-BF36-8959D8493E4A}"/>
              </a:ext>
            </a:extLst>
          </p:cNvPr>
          <p:cNvSpPr>
            <a:spLocks noGrp="1"/>
          </p:cNvSpPr>
          <p:nvPr>
            <p:ph type="title"/>
          </p:nvPr>
        </p:nvSpPr>
        <p:spPr/>
        <p:txBody>
          <a:bodyPr>
            <a:normAutofit/>
          </a:bodyPr>
          <a:lstStyle/>
          <a:p>
            <a:r>
              <a:rPr lang="en-US" sz="4900" b="1" dirty="0" err="1">
                <a:latin typeface="Arial" panose="020B0604020202020204" pitchFamily="34" charset="0"/>
                <a:cs typeface="Arial" panose="020B0604020202020204" pitchFamily="34" charset="0"/>
              </a:rPr>
              <a:t>Cấu</a:t>
            </a:r>
            <a:r>
              <a:rPr lang="en-US" sz="4900" b="1" dirty="0">
                <a:latin typeface="Arial" panose="020B0604020202020204" pitchFamily="34" charset="0"/>
                <a:cs typeface="Arial" panose="020B0604020202020204" pitchFamily="34" charset="0"/>
              </a:rPr>
              <a:t> </a:t>
            </a:r>
            <a:r>
              <a:rPr lang="en-US" sz="4900" b="1" dirty="0" err="1">
                <a:latin typeface="Arial" panose="020B0604020202020204" pitchFamily="34" charset="0"/>
                <a:cs typeface="Arial" panose="020B0604020202020204" pitchFamily="34" charset="0"/>
              </a:rPr>
              <a:t>trúc</a:t>
            </a:r>
            <a:r>
              <a:rPr lang="en-US" sz="4900" b="1" dirty="0">
                <a:latin typeface="Arial" panose="020B0604020202020204" pitchFamily="34" charset="0"/>
                <a:cs typeface="Arial" panose="020B0604020202020204" pitchFamily="34" charset="0"/>
              </a:rPr>
              <a:t> </a:t>
            </a:r>
            <a:r>
              <a:rPr lang="en-US" sz="4900" b="1" dirty="0" err="1">
                <a:latin typeface="Arial" panose="020B0604020202020204" pitchFamily="34" charset="0"/>
                <a:cs typeface="Arial" panose="020B0604020202020204" pitchFamily="34" charset="0"/>
              </a:rPr>
              <a:t>của</a:t>
            </a:r>
            <a:r>
              <a:rPr lang="en-US" sz="4900" b="1" dirty="0">
                <a:latin typeface="Arial" panose="020B0604020202020204" pitchFamily="34" charset="0"/>
                <a:cs typeface="Arial" panose="020B0604020202020204" pitchFamily="34" charset="0"/>
              </a:rPr>
              <a:t> Entity Framework</a:t>
            </a:r>
          </a:p>
        </p:txBody>
      </p:sp>
      <p:sp>
        <p:nvSpPr>
          <p:cNvPr id="7" name="Slide Number Placeholder 5">
            <a:extLst>
              <a:ext uri="{FF2B5EF4-FFF2-40B4-BE49-F238E27FC236}">
                <a16:creationId xmlns:a16="http://schemas.microsoft.com/office/drawing/2014/main" id="{4ECDE54D-4BD2-4764-A36A-8487DB61E7A6}"/>
              </a:ext>
            </a:extLst>
          </p:cNvPr>
          <p:cNvSpPr>
            <a:spLocks noGrp="1"/>
          </p:cNvSpPr>
          <p:nvPr>
            <p:ph type="sldNum" sz="quarter" idx="12"/>
          </p:nvPr>
        </p:nvSpPr>
        <p:spPr>
          <a:xfrm>
            <a:off x="8610600" y="6356350"/>
            <a:ext cx="2743200" cy="365125"/>
          </a:xfrm>
        </p:spPr>
        <p:txBody>
          <a:bodyPr/>
          <a:lstStyle/>
          <a:p>
            <a:fld id="{D8DA9DAA-006C-4F4B-980E-E3DF019B24E2}" type="slidenum">
              <a:rPr lang="en-US" b="1" cap="all" spc="100" smtClean="0">
                <a:solidFill>
                  <a:schemeClr val="accent2"/>
                </a:solidFill>
                <a:latin typeface="Arial" panose="020B0604020202020204" pitchFamily="34" charset="0"/>
                <a:cs typeface="Arial" panose="020B0604020202020204" pitchFamily="34" charset="0"/>
              </a:rPr>
              <a:t>89</a:t>
            </a:fld>
            <a:endParaRPr lang="en-US" b="1" cap="all" spc="100" dirty="0">
              <a:solidFill>
                <a:schemeClr val="accent2"/>
              </a:solidFill>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786530E8-D960-49B6-BBF8-5679A76DA0B4}"/>
              </a:ext>
            </a:extLst>
          </p:cNvPr>
          <p:cNvSpPr>
            <a:spLocks noGrp="1"/>
          </p:cNvSpPr>
          <p:nvPr>
            <p:ph idx="1"/>
          </p:nvPr>
        </p:nvSpPr>
        <p:spPr/>
        <p:txBody>
          <a:bodyPr>
            <a:normAutofit lnSpcReduction="10000"/>
          </a:bodyPr>
          <a:lstStyle/>
          <a:p>
            <a:pPr>
              <a:lnSpc>
                <a:spcPct val="100000"/>
              </a:lnSpc>
              <a:buFont typeface="Wingdings" panose="05000000000000000000" pitchFamily="2" charset="2"/>
              <a:buChar char="v"/>
            </a:pPr>
            <a:r>
              <a:rPr lang="en-US" sz="2400" b="1" i="0" dirty="0">
                <a:effectLst/>
                <a:latin typeface="Arial" panose="020B0604020202020204" pitchFamily="34" charset="0"/>
                <a:cs typeface="Arial" panose="020B0604020202020204" pitchFamily="34" charset="0"/>
              </a:rPr>
              <a:t>Object Service: </a:t>
            </a:r>
            <a:r>
              <a:rPr lang="en-GB" sz="2400" b="0" i="0" dirty="0">
                <a:solidFill>
                  <a:srgbClr val="131313"/>
                </a:solidFill>
                <a:effectLst/>
                <a:latin typeface="Arial" panose="020B0604020202020204" pitchFamily="34" charset="0"/>
                <a:cs typeface="Arial" panose="020B0604020202020204" pitchFamily="34" charset="0"/>
              </a:rPr>
              <a:t>Object Service </a:t>
            </a:r>
            <a:r>
              <a:rPr lang="en-GB" sz="2400" b="0" i="0" dirty="0" err="1">
                <a:solidFill>
                  <a:srgbClr val="131313"/>
                </a:solidFill>
                <a:effectLst/>
                <a:latin typeface="Arial" panose="020B0604020202020204" pitchFamily="34" charset="0"/>
                <a:cs typeface="Arial" panose="020B0604020202020204" pitchFamily="34" charset="0"/>
              </a:rPr>
              <a:t>có</a:t>
            </a:r>
            <a:r>
              <a:rPr lang="en-GB" sz="2400" b="0" i="0" dirty="0">
                <a:solidFill>
                  <a:srgbClr val="131313"/>
                </a:solidFill>
                <a:effectLst/>
                <a:latin typeface="Arial" panose="020B0604020202020204" pitchFamily="34" charset="0"/>
                <a:cs typeface="Arial" panose="020B0604020202020204" pitchFamily="34" charset="0"/>
              </a:rPr>
              <a:t> </a:t>
            </a:r>
            <a:r>
              <a:rPr lang="en-GB" sz="2400" b="0" i="0" dirty="0" err="1">
                <a:solidFill>
                  <a:srgbClr val="131313"/>
                </a:solidFill>
                <a:effectLst/>
                <a:latin typeface="Arial" panose="020B0604020202020204" pitchFamily="34" charset="0"/>
                <a:cs typeface="Arial" panose="020B0604020202020204" pitchFamily="34" charset="0"/>
              </a:rPr>
              <a:t>trách</a:t>
            </a:r>
            <a:r>
              <a:rPr lang="en-GB" sz="2400" b="0" i="0" dirty="0">
                <a:solidFill>
                  <a:srgbClr val="131313"/>
                </a:solidFill>
                <a:effectLst/>
                <a:latin typeface="Arial" panose="020B0604020202020204" pitchFamily="34" charset="0"/>
                <a:cs typeface="Arial" panose="020B0604020202020204" pitchFamily="34" charset="0"/>
              </a:rPr>
              <a:t> </a:t>
            </a:r>
            <a:r>
              <a:rPr lang="en-GB" sz="2400" b="0" i="0" dirty="0" err="1">
                <a:solidFill>
                  <a:srgbClr val="131313"/>
                </a:solidFill>
                <a:effectLst/>
                <a:latin typeface="Arial" panose="020B0604020202020204" pitchFamily="34" charset="0"/>
                <a:cs typeface="Arial" panose="020B0604020202020204" pitchFamily="34" charset="0"/>
              </a:rPr>
              <a:t>nhiệm</a:t>
            </a:r>
            <a:r>
              <a:rPr lang="en-GB" sz="2400" b="0" i="0" dirty="0">
                <a:solidFill>
                  <a:srgbClr val="131313"/>
                </a:solidFill>
                <a:effectLst/>
                <a:latin typeface="Arial" panose="020B0604020202020204" pitchFamily="34" charset="0"/>
                <a:cs typeface="Arial" panose="020B0604020202020204" pitchFamily="34" charset="0"/>
              </a:rPr>
              <a:t> </a:t>
            </a:r>
            <a:r>
              <a:rPr lang="en-GB" sz="2400" b="0" i="0" dirty="0" err="1">
                <a:solidFill>
                  <a:srgbClr val="131313"/>
                </a:solidFill>
                <a:effectLst/>
                <a:latin typeface="Arial" panose="020B0604020202020204" pitchFamily="34" charset="0"/>
                <a:cs typeface="Arial" panose="020B0604020202020204" pitchFamily="34" charset="0"/>
              </a:rPr>
              <a:t>trong</a:t>
            </a:r>
            <a:r>
              <a:rPr lang="en-GB" sz="2400" b="0" i="0" dirty="0">
                <a:solidFill>
                  <a:srgbClr val="131313"/>
                </a:solidFill>
                <a:effectLst/>
                <a:latin typeface="Arial" panose="020B0604020202020204" pitchFamily="34" charset="0"/>
                <a:cs typeface="Arial" panose="020B0604020202020204" pitchFamily="34" charset="0"/>
              </a:rPr>
              <a:t> </a:t>
            </a:r>
            <a:r>
              <a:rPr lang="en-GB" sz="2400" b="0" i="0" dirty="0" err="1">
                <a:solidFill>
                  <a:srgbClr val="131313"/>
                </a:solidFill>
                <a:effectLst/>
                <a:latin typeface="Arial" panose="020B0604020202020204" pitchFamily="34" charset="0"/>
                <a:cs typeface="Arial" panose="020B0604020202020204" pitchFamily="34" charset="0"/>
              </a:rPr>
              <a:t>việc</a:t>
            </a:r>
            <a:r>
              <a:rPr lang="en-GB" sz="2400" b="0" i="0" dirty="0">
                <a:solidFill>
                  <a:srgbClr val="131313"/>
                </a:solidFill>
                <a:effectLst/>
                <a:latin typeface="Arial" panose="020B0604020202020204" pitchFamily="34" charset="0"/>
                <a:cs typeface="Arial" panose="020B0604020202020204" pitchFamily="34" charset="0"/>
              </a:rPr>
              <a:t> </a:t>
            </a:r>
            <a:r>
              <a:rPr lang="en-GB" sz="2400" b="0" i="0" dirty="0" err="1">
                <a:solidFill>
                  <a:srgbClr val="131313"/>
                </a:solidFill>
                <a:effectLst/>
                <a:latin typeface="Arial" panose="020B0604020202020204" pitchFamily="34" charset="0"/>
                <a:cs typeface="Arial" panose="020B0604020202020204" pitchFamily="34" charset="0"/>
              </a:rPr>
              <a:t>cụ</a:t>
            </a:r>
            <a:r>
              <a:rPr lang="en-GB" sz="2400" b="0" i="0" dirty="0">
                <a:solidFill>
                  <a:srgbClr val="131313"/>
                </a:solidFill>
                <a:effectLst/>
                <a:latin typeface="Arial" panose="020B0604020202020204" pitchFamily="34" charset="0"/>
                <a:cs typeface="Arial" panose="020B0604020202020204" pitchFamily="34" charset="0"/>
              </a:rPr>
              <a:t> </a:t>
            </a:r>
            <a:r>
              <a:rPr lang="en-GB" sz="2400" b="0" i="0" dirty="0" err="1">
                <a:solidFill>
                  <a:srgbClr val="131313"/>
                </a:solidFill>
                <a:effectLst/>
                <a:latin typeface="Arial" panose="020B0604020202020204" pitchFamily="34" charset="0"/>
                <a:cs typeface="Arial" panose="020B0604020202020204" pitchFamily="34" charset="0"/>
              </a:rPr>
              <a:t>thể</a:t>
            </a:r>
            <a:r>
              <a:rPr lang="en-GB" sz="2400" b="0" i="0" dirty="0">
                <a:solidFill>
                  <a:srgbClr val="131313"/>
                </a:solidFill>
                <a:effectLst/>
                <a:latin typeface="Arial" panose="020B0604020202020204" pitchFamily="34" charset="0"/>
                <a:cs typeface="Arial" panose="020B0604020202020204" pitchFamily="34" charset="0"/>
              </a:rPr>
              <a:t> </a:t>
            </a:r>
            <a:r>
              <a:rPr lang="en-GB" sz="2400" b="0" i="0" dirty="0" err="1">
                <a:solidFill>
                  <a:srgbClr val="131313"/>
                </a:solidFill>
                <a:effectLst/>
                <a:latin typeface="Arial" panose="020B0604020202020204" pitchFamily="34" charset="0"/>
                <a:cs typeface="Arial" panose="020B0604020202020204" pitchFamily="34" charset="0"/>
              </a:rPr>
              <a:t>hóa</a:t>
            </a:r>
            <a:r>
              <a:rPr lang="en-GB" sz="2400" b="0" i="0" dirty="0">
                <a:solidFill>
                  <a:srgbClr val="131313"/>
                </a:solidFill>
                <a:effectLst/>
                <a:latin typeface="Arial" panose="020B0604020202020204" pitchFamily="34" charset="0"/>
                <a:cs typeface="Arial" panose="020B0604020202020204" pitchFamily="34" charset="0"/>
              </a:rPr>
              <a:t> </a:t>
            </a:r>
            <a:r>
              <a:rPr lang="en-GB" sz="2400" b="0" i="0" dirty="0" err="1">
                <a:solidFill>
                  <a:srgbClr val="131313"/>
                </a:solidFill>
                <a:effectLst/>
                <a:latin typeface="Arial" panose="020B0604020202020204" pitchFamily="34" charset="0"/>
                <a:cs typeface="Arial" panose="020B0604020202020204" pitchFamily="34" charset="0"/>
              </a:rPr>
              <a:t>quá</a:t>
            </a:r>
            <a:r>
              <a:rPr lang="en-GB" sz="2400" b="0" i="0" dirty="0">
                <a:solidFill>
                  <a:srgbClr val="131313"/>
                </a:solidFill>
                <a:effectLst/>
                <a:latin typeface="Arial" panose="020B0604020202020204" pitchFamily="34" charset="0"/>
                <a:cs typeface="Arial" panose="020B0604020202020204" pitchFamily="34" charset="0"/>
              </a:rPr>
              <a:t> </a:t>
            </a:r>
            <a:r>
              <a:rPr lang="en-GB" sz="2400" b="0" i="0" dirty="0" err="1">
                <a:solidFill>
                  <a:srgbClr val="131313"/>
                </a:solidFill>
                <a:effectLst/>
                <a:latin typeface="Arial" panose="020B0604020202020204" pitchFamily="34" charset="0"/>
                <a:cs typeface="Arial" panose="020B0604020202020204" pitchFamily="34" charset="0"/>
              </a:rPr>
              <a:t>trình</a:t>
            </a:r>
            <a:r>
              <a:rPr lang="en-GB" sz="2400" b="0" i="0" dirty="0">
                <a:solidFill>
                  <a:srgbClr val="131313"/>
                </a:solidFill>
                <a:effectLst/>
                <a:latin typeface="Arial" panose="020B0604020202020204" pitchFamily="34" charset="0"/>
                <a:cs typeface="Arial" panose="020B0604020202020204" pitchFamily="34" charset="0"/>
              </a:rPr>
              <a:t> </a:t>
            </a:r>
            <a:r>
              <a:rPr lang="en-GB" sz="2400" b="0" i="0" dirty="0" err="1">
                <a:solidFill>
                  <a:srgbClr val="131313"/>
                </a:solidFill>
                <a:effectLst/>
                <a:latin typeface="Arial" panose="020B0604020202020204" pitchFamily="34" charset="0"/>
                <a:cs typeface="Arial" panose="020B0604020202020204" pitchFamily="34" charset="0"/>
              </a:rPr>
              <a:t>chuyển</a:t>
            </a:r>
            <a:r>
              <a:rPr lang="en-GB" sz="2400" b="0" i="0" dirty="0">
                <a:solidFill>
                  <a:srgbClr val="131313"/>
                </a:solidFill>
                <a:effectLst/>
                <a:latin typeface="Arial" panose="020B0604020202020204" pitchFamily="34" charset="0"/>
                <a:cs typeface="Arial" panose="020B0604020202020204" pitchFamily="34" charset="0"/>
              </a:rPr>
              <a:t> </a:t>
            </a:r>
            <a:r>
              <a:rPr lang="en-GB" sz="2400" b="0" i="0" dirty="0" err="1">
                <a:solidFill>
                  <a:srgbClr val="131313"/>
                </a:solidFill>
                <a:effectLst/>
                <a:latin typeface="Arial" panose="020B0604020202020204" pitchFamily="34" charset="0"/>
                <a:cs typeface="Arial" panose="020B0604020202020204" pitchFamily="34" charset="0"/>
              </a:rPr>
              <a:t>đổi</a:t>
            </a:r>
            <a:r>
              <a:rPr lang="en-GB" sz="2400" b="0" i="0" dirty="0">
                <a:solidFill>
                  <a:srgbClr val="131313"/>
                </a:solidFill>
                <a:effectLst/>
                <a:latin typeface="Arial" panose="020B0604020202020204" pitchFamily="34" charset="0"/>
                <a:cs typeface="Arial" panose="020B0604020202020204" pitchFamily="34" charset="0"/>
              </a:rPr>
              <a:t> </a:t>
            </a:r>
            <a:r>
              <a:rPr lang="en-GB" sz="2400" b="0" i="0" dirty="0" err="1">
                <a:solidFill>
                  <a:srgbClr val="131313"/>
                </a:solidFill>
                <a:effectLst/>
                <a:latin typeface="Arial" panose="020B0604020202020204" pitchFamily="34" charset="0"/>
                <a:cs typeface="Arial" panose="020B0604020202020204" pitchFamily="34" charset="0"/>
              </a:rPr>
              <a:t>dữ</a:t>
            </a:r>
            <a:r>
              <a:rPr lang="en-GB" sz="2400" b="0" i="0" dirty="0">
                <a:solidFill>
                  <a:srgbClr val="131313"/>
                </a:solidFill>
                <a:effectLst/>
                <a:latin typeface="Arial" panose="020B0604020202020204" pitchFamily="34" charset="0"/>
                <a:cs typeface="Arial" panose="020B0604020202020204" pitchFamily="34" charset="0"/>
              </a:rPr>
              <a:t> </a:t>
            </a:r>
            <a:r>
              <a:rPr lang="en-GB" sz="2400" b="0" i="0" dirty="0" err="1">
                <a:solidFill>
                  <a:srgbClr val="131313"/>
                </a:solidFill>
                <a:effectLst/>
                <a:latin typeface="Arial" panose="020B0604020202020204" pitchFamily="34" charset="0"/>
                <a:cs typeface="Arial" panose="020B0604020202020204" pitchFamily="34" charset="0"/>
              </a:rPr>
              <a:t>liệu</a:t>
            </a:r>
            <a:r>
              <a:rPr lang="en-GB" sz="2400" b="0" i="0" dirty="0">
                <a:solidFill>
                  <a:srgbClr val="131313"/>
                </a:solidFill>
                <a:effectLst/>
                <a:latin typeface="Arial" panose="020B0604020202020204" pitchFamily="34" charset="0"/>
                <a:cs typeface="Arial" panose="020B0604020202020204" pitchFamily="34" charset="0"/>
              </a:rPr>
              <a:t> </a:t>
            </a:r>
            <a:r>
              <a:rPr lang="en-GB" sz="2400" b="0" i="0" dirty="0" err="1">
                <a:solidFill>
                  <a:srgbClr val="131313"/>
                </a:solidFill>
                <a:effectLst/>
                <a:latin typeface="Arial" panose="020B0604020202020204" pitchFamily="34" charset="0"/>
                <a:cs typeface="Arial" panose="020B0604020202020204" pitchFamily="34" charset="0"/>
              </a:rPr>
              <a:t>trả</a:t>
            </a:r>
            <a:r>
              <a:rPr lang="en-GB" sz="2400" b="0" i="0" dirty="0">
                <a:solidFill>
                  <a:srgbClr val="131313"/>
                </a:solidFill>
                <a:effectLst/>
                <a:latin typeface="Arial" panose="020B0604020202020204" pitchFamily="34" charset="0"/>
                <a:cs typeface="Arial" panose="020B0604020202020204" pitchFamily="34" charset="0"/>
              </a:rPr>
              <a:t> </a:t>
            </a:r>
            <a:r>
              <a:rPr lang="en-GB" sz="2400" b="0" i="0" dirty="0" err="1">
                <a:solidFill>
                  <a:srgbClr val="131313"/>
                </a:solidFill>
                <a:effectLst/>
                <a:latin typeface="Arial" panose="020B0604020202020204" pitchFamily="34" charset="0"/>
                <a:cs typeface="Arial" panose="020B0604020202020204" pitchFamily="34" charset="0"/>
              </a:rPr>
              <a:t>về</a:t>
            </a:r>
            <a:r>
              <a:rPr lang="en-GB" sz="2400" b="0" i="0" dirty="0">
                <a:solidFill>
                  <a:srgbClr val="131313"/>
                </a:solidFill>
                <a:effectLst/>
                <a:latin typeface="Arial" panose="020B0604020202020204" pitchFamily="34" charset="0"/>
                <a:cs typeface="Arial" panose="020B0604020202020204" pitchFamily="34" charset="0"/>
              </a:rPr>
              <a:t> </a:t>
            </a:r>
            <a:r>
              <a:rPr lang="en-GB" sz="2400" b="0" i="0" dirty="0" err="1">
                <a:solidFill>
                  <a:srgbClr val="131313"/>
                </a:solidFill>
                <a:effectLst/>
                <a:latin typeface="Arial" panose="020B0604020202020204" pitchFamily="34" charset="0"/>
                <a:cs typeface="Arial" panose="020B0604020202020204" pitchFamily="34" charset="0"/>
              </a:rPr>
              <a:t>từ</a:t>
            </a:r>
            <a:r>
              <a:rPr lang="en-GB" sz="2400" b="0" i="0" dirty="0">
                <a:solidFill>
                  <a:srgbClr val="131313"/>
                </a:solidFill>
                <a:effectLst/>
                <a:latin typeface="Arial" panose="020B0604020202020204" pitchFamily="34" charset="0"/>
                <a:cs typeface="Arial" panose="020B0604020202020204" pitchFamily="34" charset="0"/>
              </a:rPr>
              <a:t> entity client data provider </a:t>
            </a:r>
            <a:r>
              <a:rPr lang="en-GB" sz="2400" b="0" i="0" dirty="0" err="1">
                <a:solidFill>
                  <a:srgbClr val="131313"/>
                </a:solidFill>
                <a:effectLst/>
                <a:latin typeface="Arial" panose="020B0604020202020204" pitchFamily="34" charset="0"/>
                <a:cs typeface="Arial" panose="020B0604020202020204" pitchFamily="34" charset="0"/>
              </a:rPr>
              <a:t>tới</a:t>
            </a:r>
            <a:r>
              <a:rPr lang="en-GB" sz="2400" b="0" i="0" dirty="0">
                <a:solidFill>
                  <a:srgbClr val="131313"/>
                </a:solidFill>
                <a:effectLst/>
                <a:latin typeface="Arial" panose="020B0604020202020204" pitchFamily="34" charset="0"/>
                <a:cs typeface="Arial" panose="020B0604020202020204" pitchFamily="34" charset="0"/>
              </a:rPr>
              <a:t> </a:t>
            </a:r>
            <a:r>
              <a:rPr lang="en-GB" sz="2400" b="0" i="0" dirty="0" err="1">
                <a:solidFill>
                  <a:srgbClr val="131313"/>
                </a:solidFill>
                <a:effectLst/>
                <a:latin typeface="Arial" panose="020B0604020202020204" pitchFamily="34" charset="0"/>
                <a:cs typeface="Arial" panose="020B0604020202020204" pitchFamily="34" charset="0"/>
              </a:rPr>
              <a:t>một</a:t>
            </a:r>
            <a:r>
              <a:rPr lang="en-GB" sz="2400" b="0" i="0" dirty="0">
                <a:solidFill>
                  <a:srgbClr val="131313"/>
                </a:solidFill>
                <a:effectLst/>
                <a:latin typeface="Arial" panose="020B0604020202020204" pitchFamily="34" charset="0"/>
                <a:cs typeface="Arial" panose="020B0604020202020204" pitchFamily="34" charset="0"/>
              </a:rPr>
              <a:t> entity object structure.</a:t>
            </a:r>
          </a:p>
          <a:p>
            <a:pPr>
              <a:lnSpc>
                <a:spcPct val="100000"/>
              </a:lnSpc>
              <a:buFont typeface="Wingdings" panose="05000000000000000000" pitchFamily="2" charset="2"/>
              <a:buChar char="v"/>
            </a:pPr>
            <a:r>
              <a:rPr lang="vi-VN" sz="2400" b="1" i="0" dirty="0">
                <a:solidFill>
                  <a:srgbClr val="131313"/>
                </a:solidFill>
                <a:effectLst/>
                <a:latin typeface="Arial" panose="020B0604020202020204" pitchFamily="34" charset="0"/>
                <a:cs typeface="Arial" panose="020B0604020202020204" pitchFamily="34" charset="0"/>
              </a:rPr>
              <a:t>Entity Client Data Provider:</a:t>
            </a:r>
            <a:r>
              <a:rPr lang="vi-VN" sz="2400" b="0" i="0" dirty="0">
                <a:solidFill>
                  <a:srgbClr val="131313"/>
                </a:solidFill>
                <a:effectLst/>
                <a:latin typeface="Arial" panose="020B0604020202020204" pitchFamily="34" charset="0"/>
                <a:cs typeface="Arial" panose="020B0604020202020204" pitchFamily="34" charset="0"/>
              </a:rPr>
              <a:t> Nhiệm vụ chính đó là chuyển đổi L2E hoặc những truy vấn Entity SQL vào một truy vấn SQL. Được hiểu bởi CSDL cơ bản.</a:t>
            </a:r>
            <a:endParaRPr lang="en-US" sz="2400" b="0" i="0" dirty="0">
              <a:solidFill>
                <a:srgbClr val="131313"/>
              </a:solidFill>
              <a:effectLst/>
              <a:latin typeface="Arial" panose="020B0604020202020204" pitchFamily="34" charset="0"/>
              <a:cs typeface="Arial" panose="020B0604020202020204" pitchFamily="34" charset="0"/>
            </a:endParaRPr>
          </a:p>
          <a:p>
            <a:pPr>
              <a:lnSpc>
                <a:spcPct val="100000"/>
              </a:lnSpc>
              <a:buFont typeface="Wingdings" panose="05000000000000000000" pitchFamily="2" charset="2"/>
              <a:buChar char="v"/>
            </a:pPr>
            <a:r>
              <a:rPr lang="en-GB" sz="2400" b="1" i="0" dirty="0" err="1">
                <a:solidFill>
                  <a:srgbClr val="131313"/>
                </a:solidFill>
                <a:effectLst/>
                <a:latin typeface="Arial" panose="020B0604020202020204" pitchFamily="34" charset="0"/>
                <a:cs typeface="Arial" panose="020B0604020202020204" pitchFamily="34" charset="0"/>
              </a:rPr>
              <a:t>ADO.Net</a:t>
            </a:r>
            <a:r>
              <a:rPr lang="en-GB" sz="2400" b="1" i="0" dirty="0">
                <a:solidFill>
                  <a:srgbClr val="131313"/>
                </a:solidFill>
                <a:effectLst/>
                <a:latin typeface="Arial" panose="020B0604020202020204" pitchFamily="34" charset="0"/>
                <a:cs typeface="Arial" panose="020B0604020202020204" pitchFamily="34" charset="0"/>
              </a:rPr>
              <a:t> Data Provider:</a:t>
            </a:r>
            <a:r>
              <a:rPr lang="en-GB" sz="2400" b="0" i="0" dirty="0">
                <a:solidFill>
                  <a:srgbClr val="131313"/>
                </a:solidFill>
                <a:effectLst/>
                <a:latin typeface="Arial" panose="020B0604020202020204" pitchFamily="34" charset="0"/>
                <a:cs typeface="Arial" panose="020B0604020202020204" pitchFamily="34" charset="0"/>
              </a:rPr>
              <a:t> </a:t>
            </a:r>
            <a:r>
              <a:rPr lang="en-GB" sz="2400" b="0" i="0" dirty="0" err="1">
                <a:solidFill>
                  <a:srgbClr val="131313"/>
                </a:solidFill>
                <a:effectLst/>
                <a:latin typeface="Arial" panose="020B0604020202020204" pitchFamily="34" charset="0"/>
                <a:cs typeface="Arial" panose="020B0604020202020204" pitchFamily="34" charset="0"/>
              </a:rPr>
              <a:t>Thực</a:t>
            </a:r>
            <a:r>
              <a:rPr lang="en-GB" sz="2400" b="0" i="0" dirty="0">
                <a:solidFill>
                  <a:srgbClr val="131313"/>
                </a:solidFill>
                <a:effectLst/>
                <a:latin typeface="Arial" panose="020B0604020202020204" pitchFamily="34" charset="0"/>
                <a:cs typeface="Arial" panose="020B0604020202020204" pitchFamily="34" charset="0"/>
              </a:rPr>
              <a:t> </a:t>
            </a:r>
            <a:r>
              <a:rPr lang="en-GB" sz="2400" b="0" i="0" dirty="0" err="1">
                <a:solidFill>
                  <a:srgbClr val="131313"/>
                </a:solidFill>
                <a:effectLst/>
                <a:latin typeface="Arial" panose="020B0604020202020204" pitchFamily="34" charset="0"/>
                <a:cs typeface="Arial" panose="020B0604020202020204" pitchFamily="34" charset="0"/>
              </a:rPr>
              <a:t>hiện</a:t>
            </a:r>
            <a:r>
              <a:rPr lang="en-GB" sz="2400" b="0" i="0" dirty="0">
                <a:solidFill>
                  <a:srgbClr val="131313"/>
                </a:solidFill>
                <a:effectLst/>
                <a:latin typeface="Arial" panose="020B0604020202020204" pitchFamily="34" charset="0"/>
                <a:cs typeface="Arial" panose="020B0604020202020204" pitchFamily="34" charset="0"/>
              </a:rPr>
              <a:t> </a:t>
            </a:r>
            <a:r>
              <a:rPr lang="en-GB" sz="2400" b="0" i="0" dirty="0" err="1">
                <a:solidFill>
                  <a:srgbClr val="131313"/>
                </a:solidFill>
                <a:effectLst/>
                <a:latin typeface="Arial" panose="020B0604020202020204" pitchFamily="34" charset="0"/>
                <a:cs typeface="Arial" panose="020B0604020202020204" pitchFamily="34" charset="0"/>
              </a:rPr>
              <a:t>giao</a:t>
            </a:r>
            <a:r>
              <a:rPr lang="en-GB" sz="2400" b="0" i="0" dirty="0">
                <a:solidFill>
                  <a:srgbClr val="131313"/>
                </a:solidFill>
                <a:effectLst/>
                <a:latin typeface="Arial" panose="020B0604020202020204" pitchFamily="34" charset="0"/>
                <a:cs typeface="Arial" panose="020B0604020202020204" pitchFamily="34" charset="0"/>
              </a:rPr>
              <a:t> </a:t>
            </a:r>
            <a:r>
              <a:rPr lang="en-GB" sz="2400" b="0" i="0" dirty="0" err="1">
                <a:solidFill>
                  <a:srgbClr val="131313"/>
                </a:solidFill>
                <a:effectLst/>
                <a:latin typeface="Arial" panose="020B0604020202020204" pitchFamily="34" charset="0"/>
                <a:cs typeface="Arial" panose="020B0604020202020204" pitchFamily="34" charset="0"/>
              </a:rPr>
              <a:t>tiếp</a:t>
            </a:r>
            <a:r>
              <a:rPr lang="en-GB" sz="2400" b="0" i="0" dirty="0">
                <a:solidFill>
                  <a:srgbClr val="131313"/>
                </a:solidFill>
                <a:effectLst/>
                <a:latin typeface="Arial" panose="020B0604020202020204" pitchFamily="34" charset="0"/>
                <a:cs typeface="Arial" panose="020B0604020202020204" pitchFamily="34" charset="0"/>
              </a:rPr>
              <a:t> </a:t>
            </a:r>
            <a:r>
              <a:rPr lang="en-GB" sz="2400" b="0" i="0" dirty="0" err="1">
                <a:solidFill>
                  <a:srgbClr val="131313"/>
                </a:solidFill>
                <a:effectLst/>
                <a:latin typeface="Arial" panose="020B0604020202020204" pitchFamily="34" charset="0"/>
                <a:cs typeface="Arial" panose="020B0604020202020204" pitchFamily="34" charset="0"/>
              </a:rPr>
              <a:t>với</a:t>
            </a:r>
            <a:r>
              <a:rPr lang="en-GB" sz="2400" b="0" i="0" dirty="0">
                <a:solidFill>
                  <a:srgbClr val="131313"/>
                </a:solidFill>
                <a:effectLst/>
                <a:latin typeface="Arial" panose="020B0604020202020204" pitchFamily="34" charset="0"/>
                <a:cs typeface="Arial" panose="020B0604020202020204" pitchFamily="34" charset="0"/>
              </a:rPr>
              <a:t> CSDL </a:t>
            </a:r>
            <a:r>
              <a:rPr lang="en-GB" sz="2400" b="0" i="0" dirty="0" err="1">
                <a:solidFill>
                  <a:srgbClr val="131313"/>
                </a:solidFill>
                <a:effectLst/>
                <a:latin typeface="Arial" panose="020B0604020202020204" pitchFamily="34" charset="0"/>
                <a:cs typeface="Arial" panose="020B0604020202020204" pitchFamily="34" charset="0"/>
              </a:rPr>
              <a:t>bằng</a:t>
            </a:r>
            <a:r>
              <a:rPr lang="en-GB" sz="2400" b="0" i="0" dirty="0">
                <a:solidFill>
                  <a:srgbClr val="131313"/>
                </a:solidFill>
                <a:effectLst/>
                <a:latin typeface="Arial" panose="020B0604020202020204" pitchFamily="34" charset="0"/>
                <a:cs typeface="Arial" panose="020B0604020202020204" pitchFamily="34" charset="0"/>
              </a:rPr>
              <a:t> </a:t>
            </a:r>
            <a:r>
              <a:rPr lang="en-GB" sz="2400" b="0" i="0" dirty="0" err="1">
                <a:solidFill>
                  <a:srgbClr val="131313"/>
                </a:solidFill>
                <a:effectLst/>
                <a:latin typeface="Arial" panose="020B0604020202020204" pitchFamily="34" charset="0"/>
                <a:cs typeface="Arial" panose="020B0604020202020204" pitchFamily="34" charset="0"/>
              </a:rPr>
              <a:t>sử</a:t>
            </a:r>
            <a:r>
              <a:rPr lang="en-GB" sz="2400" b="0" i="0" dirty="0">
                <a:solidFill>
                  <a:srgbClr val="131313"/>
                </a:solidFill>
                <a:effectLst/>
                <a:latin typeface="Arial" panose="020B0604020202020204" pitchFamily="34" charset="0"/>
                <a:cs typeface="Arial" panose="020B0604020202020204" pitchFamily="34" charset="0"/>
              </a:rPr>
              <a:t> </a:t>
            </a:r>
            <a:r>
              <a:rPr lang="en-GB" sz="2400" b="0" i="0" dirty="0" err="1">
                <a:solidFill>
                  <a:srgbClr val="131313"/>
                </a:solidFill>
                <a:effectLst/>
                <a:latin typeface="Arial" panose="020B0604020202020204" pitchFamily="34" charset="0"/>
                <a:cs typeface="Arial" panose="020B0604020202020204" pitchFamily="34" charset="0"/>
              </a:rPr>
              <a:t>dụng</a:t>
            </a:r>
            <a:r>
              <a:rPr lang="en-GB" sz="2400" b="0" i="0" dirty="0">
                <a:solidFill>
                  <a:srgbClr val="131313"/>
                </a:solidFill>
                <a:effectLst/>
                <a:latin typeface="Arial" panose="020B0604020202020204" pitchFamily="34" charset="0"/>
                <a:cs typeface="Arial" panose="020B0604020202020204" pitchFamily="34" charset="0"/>
              </a:rPr>
              <a:t> </a:t>
            </a:r>
            <a:r>
              <a:rPr lang="en-GB" sz="2400" b="0" i="0" dirty="0" err="1">
                <a:solidFill>
                  <a:srgbClr val="131313"/>
                </a:solidFill>
                <a:effectLst/>
                <a:latin typeface="Arial" panose="020B0604020202020204" pitchFamily="34" charset="0"/>
                <a:cs typeface="Arial" panose="020B0604020202020204" pitchFamily="34" charset="0"/>
              </a:rPr>
              <a:t>chuẩn</a:t>
            </a:r>
            <a:r>
              <a:rPr lang="en-GB" sz="2400" b="0" i="0" dirty="0">
                <a:solidFill>
                  <a:srgbClr val="131313"/>
                </a:solidFill>
                <a:effectLst/>
                <a:latin typeface="Arial" panose="020B0604020202020204" pitchFamily="34" charset="0"/>
                <a:cs typeface="Arial" panose="020B0604020202020204" pitchFamily="34" charset="0"/>
              </a:rPr>
              <a:t> </a:t>
            </a:r>
            <a:r>
              <a:rPr lang="en-GB" sz="2400" b="0" i="0" dirty="0" err="1">
                <a:solidFill>
                  <a:srgbClr val="131313"/>
                </a:solidFill>
                <a:effectLst/>
                <a:latin typeface="Arial" panose="020B0604020202020204" pitchFamily="34" charset="0"/>
                <a:cs typeface="Arial" panose="020B0604020202020204" pitchFamily="34" charset="0"/>
              </a:rPr>
              <a:t>ADO.Net</a:t>
            </a:r>
            <a:r>
              <a:rPr lang="en-GB" sz="2400" b="0" i="0" dirty="0">
                <a:solidFill>
                  <a:srgbClr val="131313"/>
                </a:solidFill>
                <a:effectLst/>
                <a:latin typeface="Arial" panose="020B0604020202020204" pitchFamily="34" charset="0"/>
                <a:cs typeface="Arial" panose="020B0604020202020204" pitchFamily="34" charset="0"/>
              </a:rPr>
              <a:t>.</a:t>
            </a:r>
          </a:p>
          <a:p>
            <a:pPr>
              <a:lnSpc>
                <a:spcPct val="100000"/>
              </a:lnSpc>
              <a:buFont typeface="Wingdings" panose="05000000000000000000" pitchFamily="2" charset="2"/>
              <a:buChar char="v"/>
            </a:pPr>
            <a:r>
              <a:rPr lang="en-GB" sz="2400" b="1" dirty="0">
                <a:solidFill>
                  <a:srgbClr val="131313"/>
                </a:solidFill>
                <a:latin typeface="Arial" panose="020B0604020202020204" pitchFamily="34" charset="0"/>
                <a:cs typeface="Arial" panose="020B0604020202020204" pitchFamily="34" charset="0"/>
              </a:rPr>
              <a:t>Application: </a:t>
            </a:r>
            <a:r>
              <a:rPr lang="en-GB" sz="2400" dirty="0" err="1">
                <a:solidFill>
                  <a:srgbClr val="131313"/>
                </a:solidFill>
                <a:latin typeface="Arial" panose="020B0604020202020204" pitchFamily="34" charset="0"/>
                <a:cs typeface="Arial" panose="020B0604020202020204" pitchFamily="34" charset="0"/>
              </a:rPr>
              <a:t>Là</a:t>
            </a:r>
            <a:r>
              <a:rPr lang="en-GB" sz="2400" dirty="0">
                <a:solidFill>
                  <a:srgbClr val="131313"/>
                </a:solidFill>
                <a:latin typeface="Arial" panose="020B0604020202020204" pitchFamily="34" charset="0"/>
                <a:cs typeface="Arial" panose="020B0604020202020204" pitchFamily="34" charset="0"/>
              </a:rPr>
              <a:t> </a:t>
            </a:r>
            <a:r>
              <a:rPr lang="en-GB" sz="2400" dirty="0" err="1">
                <a:solidFill>
                  <a:srgbClr val="131313"/>
                </a:solidFill>
                <a:latin typeface="Arial" panose="020B0604020202020204" pitchFamily="34" charset="0"/>
                <a:cs typeface="Arial" panose="020B0604020202020204" pitchFamily="34" charset="0"/>
              </a:rPr>
              <a:t>tầng</a:t>
            </a:r>
            <a:r>
              <a:rPr lang="en-GB" sz="2400" dirty="0">
                <a:solidFill>
                  <a:srgbClr val="131313"/>
                </a:solidFill>
                <a:latin typeface="Arial" panose="020B0604020202020204" pitchFamily="34" charset="0"/>
                <a:cs typeface="Arial" panose="020B0604020202020204" pitchFamily="34" charset="0"/>
              </a:rPr>
              <a:t> </a:t>
            </a:r>
            <a:r>
              <a:rPr lang="en-GB" sz="2400" dirty="0" err="1">
                <a:solidFill>
                  <a:srgbClr val="131313"/>
                </a:solidFill>
                <a:latin typeface="Arial" panose="020B0604020202020204" pitchFamily="34" charset="0"/>
                <a:cs typeface="Arial" panose="020B0604020202020204" pitchFamily="34" charset="0"/>
              </a:rPr>
              <a:t>chứa</a:t>
            </a:r>
            <a:r>
              <a:rPr lang="en-GB" sz="2400" dirty="0">
                <a:solidFill>
                  <a:srgbClr val="131313"/>
                </a:solidFill>
                <a:latin typeface="Arial" panose="020B0604020202020204" pitchFamily="34" charset="0"/>
                <a:cs typeface="Arial" panose="020B0604020202020204" pitchFamily="34" charset="0"/>
              </a:rPr>
              <a:t> </a:t>
            </a:r>
            <a:r>
              <a:rPr lang="en-GB" sz="2400" dirty="0" err="1">
                <a:solidFill>
                  <a:srgbClr val="131313"/>
                </a:solidFill>
                <a:latin typeface="Arial" panose="020B0604020202020204" pitchFamily="34" charset="0"/>
                <a:cs typeface="Arial" panose="020B0604020202020204" pitchFamily="34" charset="0"/>
              </a:rPr>
              <a:t>giao</a:t>
            </a:r>
            <a:r>
              <a:rPr lang="en-GB" sz="2400" dirty="0">
                <a:solidFill>
                  <a:srgbClr val="131313"/>
                </a:solidFill>
                <a:latin typeface="Arial" panose="020B0604020202020204" pitchFamily="34" charset="0"/>
                <a:cs typeface="Arial" panose="020B0604020202020204" pitchFamily="34" charset="0"/>
              </a:rPr>
              <a:t> </a:t>
            </a:r>
            <a:r>
              <a:rPr lang="en-GB" sz="2400" dirty="0" err="1">
                <a:solidFill>
                  <a:srgbClr val="131313"/>
                </a:solidFill>
                <a:latin typeface="Arial" panose="020B0604020202020204" pitchFamily="34" charset="0"/>
                <a:cs typeface="Arial" panose="020B0604020202020204" pitchFamily="34" charset="0"/>
              </a:rPr>
              <a:t>diện</a:t>
            </a:r>
            <a:r>
              <a:rPr lang="en-GB" sz="2400" dirty="0">
                <a:solidFill>
                  <a:srgbClr val="131313"/>
                </a:solidFill>
                <a:latin typeface="Arial" panose="020B0604020202020204" pitchFamily="34" charset="0"/>
                <a:cs typeface="Arial" panose="020B0604020202020204" pitchFamily="34" charset="0"/>
              </a:rPr>
              <a:t> </a:t>
            </a:r>
            <a:r>
              <a:rPr lang="en-GB" sz="2400" dirty="0" err="1">
                <a:solidFill>
                  <a:srgbClr val="131313"/>
                </a:solidFill>
                <a:latin typeface="Arial" panose="020B0604020202020204" pitchFamily="34" charset="0"/>
                <a:cs typeface="Arial" panose="020B0604020202020204" pitchFamily="34" charset="0"/>
              </a:rPr>
              <a:t>tương</a:t>
            </a:r>
            <a:r>
              <a:rPr lang="en-GB" sz="2400" dirty="0">
                <a:solidFill>
                  <a:srgbClr val="131313"/>
                </a:solidFill>
                <a:latin typeface="Arial" panose="020B0604020202020204" pitchFamily="34" charset="0"/>
                <a:cs typeface="Arial" panose="020B0604020202020204" pitchFamily="34" charset="0"/>
              </a:rPr>
              <a:t> </a:t>
            </a:r>
            <a:r>
              <a:rPr lang="en-GB" sz="2400" dirty="0" err="1">
                <a:solidFill>
                  <a:srgbClr val="131313"/>
                </a:solidFill>
                <a:latin typeface="Arial" panose="020B0604020202020204" pitchFamily="34" charset="0"/>
                <a:cs typeface="Arial" panose="020B0604020202020204" pitchFamily="34" charset="0"/>
              </a:rPr>
              <a:t>tác</a:t>
            </a:r>
            <a:r>
              <a:rPr lang="en-GB" sz="2400" dirty="0">
                <a:solidFill>
                  <a:srgbClr val="131313"/>
                </a:solidFill>
                <a:latin typeface="Arial" panose="020B0604020202020204" pitchFamily="34" charset="0"/>
                <a:cs typeface="Arial" panose="020B0604020202020204" pitchFamily="34" charset="0"/>
              </a:rPr>
              <a:t> </a:t>
            </a:r>
            <a:r>
              <a:rPr lang="en-GB" sz="2400" dirty="0" err="1">
                <a:solidFill>
                  <a:srgbClr val="131313"/>
                </a:solidFill>
                <a:latin typeface="Arial" panose="020B0604020202020204" pitchFamily="34" charset="0"/>
                <a:cs typeface="Arial" panose="020B0604020202020204" pitchFamily="34" charset="0"/>
              </a:rPr>
              <a:t>với</a:t>
            </a:r>
            <a:r>
              <a:rPr lang="en-GB" sz="2400" dirty="0">
                <a:solidFill>
                  <a:srgbClr val="131313"/>
                </a:solidFill>
                <a:latin typeface="Arial" panose="020B0604020202020204" pitchFamily="34" charset="0"/>
                <a:cs typeface="Arial" panose="020B0604020202020204" pitchFamily="34" charset="0"/>
              </a:rPr>
              <a:t> </a:t>
            </a:r>
            <a:r>
              <a:rPr lang="en-GB" sz="2400" dirty="0" err="1">
                <a:solidFill>
                  <a:srgbClr val="131313"/>
                </a:solidFill>
                <a:latin typeface="Arial" panose="020B0604020202020204" pitchFamily="34" charset="0"/>
                <a:cs typeface="Arial" panose="020B0604020202020204" pitchFamily="34" charset="0"/>
              </a:rPr>
              <a:t>người</a:t>
            </a:r>
            <a:r>
              <a:rPr lang="en-GB" sz="2400" dirty="0">
                <a:solidFill>
                  <a:srgbClr val="131313"/>
                </a:solidFill>
                <a:latin typeface="Arial" panose="020B0604020202020204" pitchFamily="34" charset="0"/>
                <a:cs typeface="Arial" panose="020B0604020202020204" pitchFamily="34" charset="0"/>
              </a:rPr>
              <a:t> dung, </a:t>
            </a:r>
            <a:r>
              <a:rPr lang="en-GB" sz="2400" dirty="0" err="1">
                <a:solidFill>
                  <a:srgbClr val="131313"/>
                </a:solidFill>
                <a:latin typeface="Arial" panose="020B0604020202020204" pitchFamily="34" charset="0"/>
                <a:cs typeface="Arial" panose="020B0604020202020204" pitchFamily="34" charset="0"/>
              </a:rPr>
              <a:t>tầng</a:t>
            </a:r>
            <a:r>
              <a:rPr lang="en-GB" sz="2400" dirty="0">
                <a:solidFill>
                  <a:srgbClr val="131313"/>
                </a:solidFill>
                <a:latin typeface="Arial" panose="020B0604020202020204" pitchFamily="34" charset="0"/>
                <a:cs typeface="Arial" panose="020B0604020202020204" pitchFamily="34" charset="0"/>
              </a:rPr>
              <a:t> </a:t>
            </a:r>
            <a:r>
              <a:rPr lang="en-GB" sz="2400" dirty="0" err="1">
                <a:solidFill>
                  <a:srgbClr val="131313"/>
                </a:solidFill>
                <a:latin typeface="Arial" panose="020B0604020202020204" pitchFamily="34" charset="0"/>
                <a:cs typeface="Arial" panose="020B0604020202020204" pitchFamily="34" charset="0"/>
              </a:rPr>
              <a:t>này</a:t>
            </a:r>
            <a:r>
              <a:rPr lang="en-GB" sz="2400" dirty="0">
                <a:solidFill>
                  <a:srgbClr val="131313"/>
                </a:solidFill>
                <a:latin typeface="Arial" panose="020B0604020202020204" pitchFamily="34" charset="0"/>
                <a:cs typeface="Arial" panose="020B0604020202020204" pitchFamily="34" charset="0"/>
              </a:rPr>
              <a:t> </a:t>
            </a:r>
            <a:r>
              <a:rPr lang="en-GB" sz="2400" dirty="0" err="1">
                <a:solidFill>
                  <a:srgbClr val="131313"/>
                </a:solidFill>
                <a:latin typeface="Arial" panose="020B0604020202020204" pitchFamily="34" charset="0"/>
                <a:cs typeface="Arial" panose="020B0604020202020204" pitchFamily="34" charset="0"/>
              </a:rPr>
              <a:t>thường</a:t>
            </a:r>
            <a:r>
              <a:rPr lang="en-GB" sz="2400" dirty="0">
                <a:solidFill>
                  <a:srgbClr val="131313"/>
                </a:solidFill>
                <a:latin typeface="Arial" panose="020B0604020202020204" pitchFamily="34" charset="0"/>
                <a:cs typeface="Arial" panose="020B0604020202020204" pitchFamily="34" charset="0"/>
              </a:rPr>
              <a:t> </a:t>
            </a:r>
            <a:r>
              <a:rPr lang="en-GB" sz="2400" dirty="0" err="1">
                <a:solidFill>
                  <a:srgbClr val="131313"/>
                </a:solidFill>
                <a:latin typeface="Arial" panose="020B0604020202020204" pitchFamily="34" charset="0"/>
                <a:cs typeface="Arial" panose="020B0604020202020204" pitchFamily="34" charset="0"/>
              </a:rPr>
              <a:t>sử</a:t>
            </a:r>
            <a:r>
              <a:rPr lang="en-GB" sz="2400" dirty="0">
                <a:solidFill>
                  <a:srgbClr val="131313"/>
                </a:solidFill>
                <a:latin typeface="Arial" panose="020B0604020202020204" pitchFamily="34" charset="0"/>
                <a:cs typeface="Arial" panose="020B0604020202020204" pitchFamily="34" charset="0"/>
              </a:rPr>
              <a:t> </a:t>
            </a:r>
            <a:r>
              <a:rPr lang="en-GB" sz="2400" dirty="0" err="1">
                <a:solidFill>
                  <a:srgbClr val="131313"/>
                </a:solidFill>
                <a:latin typeface="Arial" panose="020B0604020202020204" pitchFamily="34" charset="0"/>
                <a:cs typeface="Arial" panose="020B0604020202020204" pitchFamily="34" charset="0"/>
              </a:rPr>
              <a:t>dụng</a:t>
            </a:r>
            <a:r>
              <a:rPr lang="en-GB" sz="2400" dirty="0">
                <a:solidFill>
                  <a:srgbClr val="131313"/>
                </a:solidFill>
                <a:latin typeface="Arial" panose="020B0604020202020204" pitchFamily="34" charset="0"/>
                <a:cs typeface="Arial" panose="020B0604020202020204" pitchFamily="34" charset="0"/>
              </a:rPr>
              <a:t> Repository pattern </a:t>
            </a:r>
            <a:r>
              <a:rPr lang="en-GB" sz="2400" dirty="0" err="1">
                <a:solidFill>
                  <a:srgbClr val="131313"/>
                </a:solidFill>
                <a:latin typeface="Arial" panose="020B0604020202020204" pitchFamily="34" charset="0"/>
                <a:cs typeface="Arial" panose="020B0604020202020204" pitchFamily="34" charset="0"/>
              </a:rPr>
              <a:t>để</a:t>
            </a:r>
            <a:r>
              <a:rPr lang="en-GB" sz="2400" dirty="0">
                <a:solidFill>
                  <a:srgbClr val="131313"/>
                </a:solidFill>
                <a:latin typeface="Arial" panose="020B0604020202020204" pitchFamily="34" charset="0"/>
                <a:cs typeface="Arial" panose="020B0604020202020204" pitchFamily="34" charset="0"/>
              </a:rPr>
              <a:t> </a:t>
            </a:r>
            <a:r>
              <a:rPr lang="en-GB" sz="2400" dirty="0" err="1">
                <a:solidFill>
                  <a:srgbClr val="131313"/>
                </a:solidFill>
                <a:latin typeface="Arial" panose="020B0604020202020204" pitchFamily="34" charset="0"/>
                <a:cs typeface="Arial" panose="020B0604020202020204" pitchFamily="34" charset="0"/>
              </a:rPr>
              <a:t>làm</a:t>
            </a:r>
            <a:r>
              <a:rPr lang="en-GB" sz="2400" dirty="0">
                <a:solidFill>
                  <a:srgbClr val="131313"/>
                </a:solidFill>
                <a:latin typeface="Arial" panose="020B0604020202020204" pitchFamily="34" charset="0"/>
                <a:cs typeface="Arial" panose="020B0604020202020204" pitchFamily="34" charset="0"/>
              </a:rPr>
              <a:t> </a:t>
            </a:r>
            <a:r>
              <a:rPr lang="en-GB" sz="2400" dirty="0" err="1">
                <a:solidFill>
                  <a:srgbClr val="131313"/>
                </a:solidFill>
                <a:latin typeface="Arial" panose="020B0604020202020204" pitchFamily="34" charset="0"/>
                <a:cs typeface="Arial" panose="020B0604020202020204" pitchFamily="34" charset="0"/>
              </a:rPr>
              <a:t>việc</a:t>
            </a:r>
            <a:r>
              <a:rPr lang="en-GB" sz="2400" dirty="0">
                <a:solidFill>
                  <a:srgbClr val="131313"/>
                </a:solidFill>
                <a:latin typeface="Arial" panose="020B0604020202020204" pitchFamily="34" charset="0"/>
                <a:cs typeface="Arial" panose="020B0604020202020204" pitchFamily="34" charset="0"/>
              </a:rPr>
              <a:t> </a:t>
            </a:r>
            <a:r>
              <a:rPr lang="en-GB" sz="2400" dirty="0" err="1">
                <a:solidFill>
                  <a:srgbClr val="131313"/>
                </a:solidFill>
                <a:latin typeface="Arial" panose="020B0604020202020204" pitchFamily="34" charset="0"/>
                <a:cs typeface="Arial" panose="020B0604020202020204" pitchFamily="34" charset="0"/>
              </a:rPr>
              <a:t>với</a:t>
            </a:r>
            <a:r>
              <a:rPr lang="en-GB" sz="2400" dirty="0">
                <a:solidFill>
                  <a:srgbClr val="131313"/>
                </a:solidFill>
                <a:latin typeface="Arial" panose="020B0604020202020204" pitchFamily="34" charset="0"/>
                <a:cs typeface="Arial" panose="020B0604020202020204" pitchFamily="34" charset="0"/>
              </a:rPr>
              <a:t> database </a:t>
            </a:r>
            <a:r>
              <a:rPr lang="en-GB" sz="2400" dirty="0" err="1">
                <a:solidFill>
                  <a:srgbClr val="131313"/>
                </a:solidFill>
                <a:latin typeface="Arial" panose="020B0604020202020204" pitchFamily="34" charset="0"/>
                <a:cs typeface="Arial" panose="020B0604020202020204" pitchFamily="34" charset="0"/>
              </a:rPr>
              <a:t>thông</a:t>
            </a:r>
            <a:r>
              <a:rPr lang="en-GB" sz="2400" dirty="0">
                <a:solidFill>
                  <a:srgbClr val="131313"/>
                </a:solidFill>
                <a:latin typeface="Arial" panose="020B0604020202020204" pitchFamily="34" charset="0"/>
                <a:cs typeface="Arial" panose="020B0604020202020204" pitchFamily="34" charset="0"/>
              </a:rPr>
              <a:t> qua Entity framework.</a:t>
            </a:r>
            <a:endParaRPr lang="vi-VN" sz="2400" b="0" i="0" dirty="0">
              <a:effectLst/>
              <a:latin typeface="Arial" panose="020B0604020202020204" pitchFamily="34" charset="0"/>
              <a:cs typeface="Arial" panose="020B0604020202020204" pitchFamily="34" charset="0"/>
            </a:endParaRPr>
          </a:p>
          <a:p>
            <a:pPr marL="0" indent="0">
              <a:lnSpc>
                <a:spcPct val="150000"/>
              </a:lnSpc>
              <a:buNone/>
            </a:pPr>
            <a:endParaRPr lang="en-US" sz="1600" b="0" i="0" dirty="0">
              <a:solidFill>
                <a:srgbClr val="737373"/>
              </a:solidFill>
              <a:effectLst/>
              <a:latin typeface="Arial" panose="020B0604020202020204" pitchFamily="34" charset="0"/>
              <a:cs typeface="Arial" panose="020B0604020202020204" pitchFamily="34" charset="0"/>
            </a:endParaRPr>
          </a:p>
          <a:p>
            <a:pPr marL="0" indent="0">
              <a:lnSpc>
                <a:spcPct val="150000"/>
              </a:lnSpc>
              <a:buNone/>
            </a:pPr>
            <a:endParaRPr 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947502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5E27C7C-4B68-4BBC-BF36-8959D8493E4A}"/>
              </a:ext>
            </a:extLst>
          </p:cNvPr>
          <p:cNvSpPr>
            <a:spLocks noGrp="1"/>
          </p:cNvSpPr>
          <p:nvPr>
            <p:ph type="title"/>
          </p:nvPr>
        </p:nvSpPr>
        <p:spPr/>
        <p:txBody>
          <a:bodyPr>
            <a:normAutofit/>
          </a:bodyPr>
          <a:lstStyle/>
          <a:p>
            <a:r>
              <a:rPr lang="en-US" b="1" dirty="0" err="1">
                <a:latin typeface="Arial" panose="020B0604020202020204" pitchFamily="34" charset="0"/>
                <a:cs typeface="Arial" panose="020B0604020202020204" pitchFamily="34" charset="0"/>
              </a:rPr>
              <a:t>Các</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thành</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phần</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của</a:t>
            </a:r>
            <a:r>
              <a:rPr lang="en-US" b="1" dirty="0">
                <a:latin typeface="Arial" panose="020B0604020202020204" pitchFamily="34" charset="0"/>
                <a:cs typeface="Arial" panose="020B0604020202020204" pitchFamily="34" charset="0"/>
              </a:rPr>
              <a:t> ERD</a:t>
            </a:r>
            <a:endParaRPr lang="en-US" sz="5400" b="1" dirty="0">
              <a:latin typeface="Arial" panose="020B0604020202020204" pitchFamily="34" charset="0"/>
              <a:cs typeface="Arial" panose="020B0604020202020204" pitchFamily="34" charset="0"/>
            </a:endParaRPr>
          </a:p>
        </p:txBody>
      </p:sp>
      <p:sp>
        <p:nvSpPr>
          <p:cNvPr id="9" name="Slide Number Placeholder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a:lstStyle/>
          <a:p>
            <a:fld id="{D8DA9DAA-006C-4F4B-980E-E3DF019B24E2}" type="slidenum">
              <a:rPr lang="en-US" b="1" cap="all" spc="100" smtClean="0">
                <a:solidFill>
                  <a:schemeClr val="accent2"/>
                </a:solidFill>
                <a:latin typeface="Arial" panose="020B0604020202020204" pitchFamily="34" charset="0"/>
                <a:cs typeface="Arial" panose="020B0604020202020204" pitchFamily="34" charset="0"/>
              </a:rPr>
              <a:t>9</a:t>
            </a:fld>
            <a:endParaRPr lang="en-US" b="1" cap="all" spc="100" dirty="0">
              <a:solidFill>
                <a:schemeClr val="accent2"/>
              </a:solidFill>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CB5827D5-9AA2-40C8-AA77-DDC4F9528C77}"/>
              </a:ext>
            </a:extLst>
          </p:cNvPr>
          <p:cNvSpPr>
            <a:spLocks noGrp="1"/>
          </p:cNvSpPr>
          <p:nvPr>
            <p:ph idx="1"/>
          </p:nvPr>
        </p:nvSpPr>
        <p:spPr/>
        <p:txBody>
          <a:bodyPr>
            <a:normAutofit fontScale="92500" lnSpcReduction="10000"/>
          </a:bodyPr>
          <a:lstStyle/>
          <a:p>
            <a:pPr marL="0" indent="0">
              <a:lnSpc>
                <a:spcPct val="150000"/>
              </a:lnSpc>
              <a:buNone/>
            </a:pPr>
            <a:r>
              <a:rPr lang="en-US" sz="2400" dirty="0">
                <a:latin typeface="Arial" panose="020B0604020202020204" pitchFamily="34" charset="0"/>
                <a:cs typeface="Arial" panose="020B0604020202020204" pitchFamily="34" charset="0"/>
              </a:rPr>
              <a:t>	-	</a:t>
            </a:r>
            <a:r>
              <a:rPr lang="en-US" sz="2400" b="1" dirty="0" err="1">
                <a:latin typeface="Arial" panose="020B0604020202020204" pitchFamily="34" charset="0"/>
                <a:cs typeface="Arial" panose="020B0604020202020204" pitchFamily="34" charset="0"/>
              </a:rPr>
              <a:t>Thuộc</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tính</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đơn</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trị</a:t>
            </a:r>
            <a:r>
              <a:rPr lang="en-US" sz="2400" b="1" dirty="0">
                <a:latin typeface="Arial" panose="020B0604020202020204" pitchFamily="34" charset="0"/>
                <a:cs typeface="Arial" panose="020B0604020202020204" pitchFamily="34" charset="0"/>
              </a:rPr>
              <a:t> (single valued attribute).</a:t>
            </a:r>
          </a:p>
          <a:p>
            <a:pPr marL="0" indent="0">
              <a:lnSpc>
                <a:spcPct val="150000"/>
              </a:lnSpc>
              <a:buNone/>
            </a:pPr>
            <a:r>
              <a:rPr lang="en-US" sz="2400" dirty="0">
                <a:latin typeface="Arial" panose="020B0604020202020204" pitchFamily="34" charset="0"/>
                <a:cs typeface="Arial" panose="020B0604020202020204" pitchFamily="34" charset="0"/>
              </a:rPr>
              <a:t>	-	</a:t>
            </a:r>
            <a:r>
              <a:rPr lang="en-US" sz="2400" b="1" dirty="0" err="1">
                <a:latin typeface="Arial" panose="020B0604020202020204" pitchFamily="34" charset="0"/>
                <a:cs typeface="Arial" panose="020B0604020202020204" pitchFamily="34" charset="0"/>
              </a:rPr>
              <a:t>Thuộc</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tính</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đa</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trị</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mutivalued</a:t>
            </a:r>
            <a:r>
              <a:rPr lang="en-US" sz="2400" b="1" dirty="0">
                <a:latin typeface="Arial" panose="020B0604020202020204" pitchFamily="34" charset="0"/>
                <a:cs typeface="Arial" panose="020B0604020202020204" pitchFamily="34" charset="0"/>
              </a:rPr>
              <a:t> attribute): </a:t>
            </a:r>
            <a:r>
              <a:rPr lang="en-US" sz="2400" dirty="0" err="1">
                <a:latin typeface="Arial" panose="020B0604020202020204" pitchFamily="34" charset="0"/>
                <a:cs typeface="Arial" panose="020B0604020202020204" pitchFamily="34" charset="0"/>
              </a:rPr>
              <a:t>có</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thể</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có</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nhiều</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hơn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một</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trị</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cho</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một</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thể</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hiện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của</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thực</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thể.</a:t>
            </a:r>
            <a:r>
              <a:rPr lang="en-US" sz="2400" i="1" dirty="0" err="1">
                <a:latin typeface="Arial" panose="020B0604020202020204" pitchFamily="34" charset="0"/>
                <a:cs typeface="Arial" panose="020B0604020202020204" pitchFamily="34" charset="0"/>
              </a:rPr>
              <a:t>VD</a:t>
            </a:r>
            <a:r>
              <a:rPr lang="en-US" sz="2400" i="1" dirty="0">
                <a:latin typeface="Arial" panose="020B0604020202020204" pitchFamily="34" charset="0"/>
                <a:cs typeface="Arial" panose="020B0604020202020204" pitchFamily="34" charset="0"/>
              </a:rPr>
              <a:t>: </a:t>
            </a:r>
            <a:r>
              <a:rPr lang="vi-VN" sz="2400" i="1" dirty="0">
                <a:latin typeface="Arial" panose="020B0604020202020204" pitchFamily="34" charset="0"/>
                <a:cs typeface="Arial" panose="020B0604020202020204" pitchFamily="34" charset="0"/>
              </a:rPr>
              <a:t>Thực thể COURSE có thuộc tính Teacher đa trị, một môn học có thể được dạy bởi nhiều hơn 1 thầy cô</a:t>
            </a:r>
            <a:r>
              <a:rPr lang="en-US" sz="2400" i="1" dirty="0">
                <a:latin typeface="Arial" panose="020B0604020202020204" pitchFamily="34" charset="0"/>
                <a:cs typeface="Arial" panose="020B0604020202020204" pitchFamily="34" charset="0"/>
              </a:rPr>
              <a:t>.</a:t>
            </a:r>
          </a:p>
          <a:p>
            <a:pPr marL="0" indent="0">
              <a:lnSpc>
                <a:spcPct val="150000"/>
              </a:lnSpc>
              <a:buNone/>
            </a:pPr>
            <a:r>
              <a:rPr lang="en-US" sz="2400" dirty="0">
                <a:latin typeface="Arial" panose="020B0604020202020204" pitchFamily="34" charset="0"/>
                <a:cs typeface="Arial" panose="020B0604020202020204" pitchFamily="34" charset="0"/>
              </a:rPr>
              <a:t>	-	</a:t>
            </a:r>
            <a:r>
              <a:rPr lang="en-US" sz="2400" b="1" dirty="0" err="1">
                <a:latin typeface="Arial" panose="020B0604020202020204" pitchFamily="34" charset="0"/>
                <a:cs typeface="Arial" panose="020B0604020202020204" pitchFamily="34" charset="0"/>
              </a:rPr>
              <a:t>Thuộc</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tính</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khoá</a:t>
            </a:r>
            <a:r>
              <a:rPr lang="en-US" sz="2400" b="1" dirty="0">
                <a:latin typeface="Arial" panose="020B0604020202020204" pitchFamily="34" charset="0"/>
                <a:cs typeface="Arial" panose="020B0604020202020204" pitchFamily="34" charset="0"/>
              </a:rPr>
              <a:t>: </a:t>
            </a:r>
            <a:r>
              <a:rPr lang="vi-VN" sz="2400" dirty="0">
                <a:latin typeface="Arial" panose="020B0604020202020204" pitchFamily="34" charset="0"/>
                <a:cs typeface="Arial" panose="020B0604020202020204" pitchFamily="34" charset="0"/>
              </a:rPr>
              <a:t>là 1 thuộc tính hoặc 1 tổ hợp các thuộc tính xác định được các thể hiện (instance) riêng biệt của 1 kiểu thực thể</a:t>
            </a:r>
            <a:r>
              <a:rPr lang="en-US" sz="2400" dirty="0">
                <a:latin typeface="Arial" panose="020B0604020202020204" pitchFamily="34" charset="0"/>
                <a:cs typeface="Arial" panose="020B0604020202020204" pitchFamily="34" charset="0"/>
              </a:rPr>
              <a:t>.</a:t>
            </a:r>
            <a:r>
              <a:rPr lang="en-US" sz="2400" i="1" dirty="0">
                <a:latin typeface="Arial" panose="020B0604020202020204" pitchFamily="34" charset="0"/>
                <a:cs typeface="Arial" panose="020B0604020202020204" pitchFamily="34" charset="0"/>
              </a:rPr>
              <a:t>VD: </a:t>
            </a:r>
            <a:r>
              <a:rPr lang="en-GB" sz="2400" i="1" dirty="0" err="1">
                <a:latin typeface="Arial" panose="020B0604020202020204" pitchFamily="34" charset="0"/>
                <a:cs typeface="Arial" panose="020B0604020202020204" pitchFamily="34" charset="0"/>
              </a:rPr>
              <a:t>Student_ID</a:t>
            </a:r>
            <a:r>
              <a:rPr lang="en-GB" sz="2400" i="1" dirty="0">
                <a:latin typeface="Arial" panose="020B0604020202020204" pitchFamily="34" charset="0"/>
                <a:cs typeface="Arial" panose="020B0604020202020204" pitchFamily="34" charset="0"/>
              </a:rPr>
              <a:t> </a:t>
            </a:r>
            <a:r>
              <a:rPr lang="en-GB" sz="2400" i="1" dirty="0" err="1">
                <a:latin typeface="Arial" panose="020B0604020202020204" pitchFamily="34" charset="0"/>
                <a:cs typeface="Arial" panose="020B0604020202020204" pitchFamily="34" charset="0"/>
              </a:rPr>
              <a:t>là</a:t>
            </a:r>
            <a:r>
              <a:rPr lang="en-GB" sz="2400" i="1" dirty="0">
                <a:latin typeface="Arial" panose="020B0604020202020204" pitchFamily="34" charset="0"/>
                <a:cs typeface="Arial" panose="020B0604020202020204" pitchFamily="34" charset="0"/>
              </a:rPr>
              <a:t> </a:t>
            </a:r>
            <a:r>
              <a:rPr lang="en-GB" sz="2400" i="1" dirty="0" err="1">
                <a:latin typeface="Arial" panose="020B0604020202020204" pitchFamily="34" charset="0"/>
                <a:cs typeface="Arial" panose="020B0604020202020204" pitchFamily="34" charset="0"/>
              </a:rPr>
              <a:t>thuộc</a:t>
            </a:r>
            <a:r>
              <a:rPr lang="en-GB" sz="2400" i="1" dirty="0">
                <a:latin typeface="Arial" panose="020B0604020202020204" pitchFamily="34" charset="0"/>
                <a:cs typeface="Arial" panose="020B0604020202020204" pitchFamily="34" charset="0"/>
              </a:rPr>
              <a:t> </a:t>
            </a:r>
            <a:r>
              <a:rPr lang="en-GB" sz="2400" i="1" dirty="0" err="1">
                <a:latin typeface="Arial" panose="020B0604020202020204" pitchFamily="34" charset="0"/>
                <a:cs typeface="Arial" panose="020B0604020202020204" pitchFamily="34" charset="0"/>
              </a:rPr>
              <a:t>tính</a:t>
            </a:r>
            <a:r>
              <a:rPr lang="en-GB" sz="2400" i="1" dirty="0">
                <a:latin typeface="Arial" panose="020B0604020202020204" pitchFamily="34" charset="0"/>
                <a:cs typeface="Arial" panose="020B0604020202020204" pitchFamily="34" charset="0"/>
              </a:rPr>
              <a:t> </a:t>
            </a:r>
            <a:r>
              <a:rPr lang="en-GB" sz="2400" i="1" dirty="0" err="1">
                <a:latin typeface="Arial" panose="020B0604020202020204" pitchFamily="34" charset="0"/>
                <a:cs typeface="Arial" panose="020B0604020202020204" pitchFamily="34" charset="0"/>
              </a:rPr>
              <a:t>xác</a:t>
            </a:r>
            <a:r>
              <a:rPr lang="en-GB" sz="2400" i="1" dirty="0">
                <a:latin typeface="Arial" panose="020B0604020202020204" pitchFamily="34" charset="0"/>
                <a:cs typeface="Arial" panose="020B0604020202020204" pitchFamily="34" charset="0"/>
              </a:rPr>
              <a:t> </a:t>
            </a:r>
            <a:r>
              <a:rPr lang="en-GB" sz="2400" i="1" dirty="0" err="1">
                <a:latin typeface="Arial" panose="020B0604020202020204" pitchFamily="34" charset="0"/>
                <a:cs typeface="Arial" panose="020B0604020202020204" pitchFamily="34" charset="0"/>
              </a:rPr>
              <a:t>định</a:t>
            </a:r>
            <a:r>
              <a:rPr lang="en-GB" sz="2400" i="1" dirty="0">
                <a:latin typeface="Arial" panose="020B0604020202020204" pitchFamily="34" charset="0"/>
                <a:cs typeface="Arial" panose="020B0604020202020204" pitchFamily="34" charset="0"/>
              </a:rPr>
              <a:t> </a:t>
            </a:r>
            <a:r>
              <a:rPr lang="en-GB" sz="2400" i="1" dirty="0" err="1">
                <a:latin typeface="Arial" panose="020B0604020202020204" pitchFamily="34" charset="0"/>
                <a:cs typeface="Arial" panose="020B0604020202020204" pitchFamily="34" charset="0"/>
              </a:rPr>
              <a:t>của</a:t>
            </a:r>
            <a:r>
              <a:rPr lang="en-GB" sz="2400" i="1" dirty="0">
                <a:latin typeface="Arial" panose="020B0604020202020204" pitchFamily="34" charset="0"/>
                <a:cs typeface="Arial" panose="020B0604020202020204" pitchFamily="34" charset="0"/>
              </a:rPr>
              <a:t> </a:t>
            </a:r>
            <a:r>
              <a:rPr lang="en-GB" sz="2400" i="1" dirty="0" err="1">
                <a:latin typeface="Arial" panose="020B0604020202020204" pitchFamily="34" charset="0"/>
                <a:cs typeface="Arial" panose="020B0604020202020204" pitchFamily="34" charset="0"/>
              </a:rPr>
              <a:t>kiểu</a:t>
            </a:r>
            <a:r>
              <a:rPr lang="en-GB" sz="2400" i="1" dirty="0">
                <a:latin typeface="Arial" panose="020B0604020202020204" pitchFamily="34" charset="0"/>
                <a:cs typeface="Arial" panose="020B0604020202020204" pitchFamily="34" charset="0"/>
              </a:rPr>
              <a:t> </a:t>
            </a:r>
            <a:r>
              <a:rPr lang="en-GB" sz="2400" i="1" dirty="0" err="1">
                <a:latin typeface="Arial" panose="020B0604020202020204" pitchFamily="34" charset="0"/>
                <a:cs typeface="Arial" panose="020B0604020202020204" pitchFamily="34" charset="0"/>
              </a:rPr>
              <a:t>thực</a:t>
            </a:r>
            <a:r>
              <a:rPr lang="en-GB" sz="2400" i="1" dirty="0">
                <a:latin typeface="Arial" panose="020B0604020202020204" pitchFamily="34" charset="0"/>
                <a:cs typeface="Arial" panose="020B0604020202020204" pitchFamily="34" charset="0"/>
              </a:rPr>
              <a:t> </a:t>
            </a:r>
            <a:r>
              <a:rPr lang="en-GB" sz="2400" i="1" dirty="0" err="1">
                <a:latin typeface="Arial" panose="020B0604020202020204" pitchFamily="34" charset="0"/>
                <a:cs typeface="Arial" panose="020B0604020202020204" pitchFamily="34" charset="0"/>
              </a:rPr>
              <a:t>thể</a:t>
            </a:r>
            <a:r>
              <a:rPr lang="en-GB" sz="2400" i="1" dirty="0">
                <a:latin typeface="Arial" panose="020B0604020202020204" pitchFamily="34" charset="0"/>
                <a:cs typeface="Arial" panose="020B0604020202020204" pitchFamily="34" charset="0"/>
              </a:rPr>
              <a:t> STUDENT.</a:t>
            </a:r>
            <a:endParaRPr lang="en-US" sz="2400" i="1" dirty="0">
              <a:latin typeface="Arial" panose="020B0604020202020204" pitchFamily="34" charset="0"/>
              <a:cs typeface="Arial" panose="020B0604020202020204" pitchFamily="34" charset="0"/>
            </a:endParaRPr>
          </a:p>
          <a:p>
            <a:pPr marL="0" indent="0">
              <a:lnSpc>
                <a:spcPct val="150000"/>
              </a:lnSpc>
              <a:buNone/>
            </a:pPr>
            <a:r>
              <a:rPr lang="en-US" sz="2400"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397460480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5E27C7C-4B68-4BBC-BF36-8959D8493E4A}"/>
              </a:ext>
            </a:extLst>
          </p:cNvPr>
          <p:cNvSpPr>
            <a:spLocks noGrp="1"/>
          </p:cNvSpPr>
          <p:nvPr>
            <p:ph type="title"/>
          </p:nvPr>
        </p:nvSpPr>
        <p:spPr/>
        <p:txBody>
          <a:bodyPr>
            <a:normAutofit/>
          </a:bodyPr>
          <a:lstStyle/>
          <a:p>
            <a:r>
              <a:rPr lang="en-US" sz="4900" b="1" dirty="0" err="1">
                <a:latin typeface="Arial" panose="020B0604020202020204" pitchFamily="34" charset="0"/>
                <a:cs typeface="Arial" panose="020B0604020202020204" pitchFamily="34" charset="0"/>
              </a:rPr>
              <a:t>Cấu</a:t>
            </a:r>
            <a:r>
              <a:rPr lang="en-US" sz="4900" b="1" dirty="0">
                <a:latin typeface="Arial" panose="020B0604020202020204" pitchFamily="34" charset="0"/>
                <a:cs typeface="Arial" panose="020B0604020202020204" pitchFamily="34" charset="0"/>
              </a:rPr>
              <a:t> </a:t>
            </a:r>
            <a:r>
              <a:rPr lang="en-US" sz="4900" b="1" dirty="0" err="1">
                <a:latin typeface="Arial" panose="020B0604020202020204" pitchFamily="34" charset="0"/>
                <a:cs typeface="Arial" panose="020B0604020202020204" pitchFamily="34" charset="0"/>
              </a:rPr>
              <a:t>trúc</a:t>
            </a:r>
            <a:r>
              <a:rPr lang="en-US" sz="4900" b="1" dirty="0">
                <a:latin typeface="Arial" panose="020B0604020202020204" pitchFamily="34" charset="0"/>
                <a:cs typeface="Arial" panose="020B0604020202020204" pitchFamily="34" charset="0"/>
              </a:rPr>
              <a:t> </a:t>
            </a:r>
            <a:r>
              <a:rPr lang="en-US" sz="4900" b="1" dirty="0" err="1">
                <a:latin typeface="Arial" panose="020B0604020202020204" pitchFamily="34" charset="0"/>
                <a:cs typeface="Arial" panose="020B0604020202020204" pitchFamily="34" charset="0"/>
              </a:rPr>
              <a:t>của</a:t>
            </a:r>
            <a:r>
              <a:rPr lang="en-US" sz="4900" b="1" dirty="0">
                <a:latin typeface="Arial" panose="020B0604020202020204" pitchFamily="34" charset="0"/>
                <a:cs typeface="Arial" panose="020B0604020202020204" pitchFamily="34" charset="0"/>
              </a:rPr>
              <a:t> Entity Framework</a:t>
            </a:r>
          </a:p>
        </p:txBody>
      </p:sp>
      <p:sp>
        <p:nvSpPr>
          <p:cNvPr id="7" name="Slide Number Placeholder 5">
            <a:extLst>
              <a:ext uri="{FF2B5EF4-FFF2-40B4-BE49-F238E27FC236}">
                <a16:creationId xmlns:a16="http://schemas.microsoft.com/office/drawing/2014/main" id="{4ECDE54D-4BD2-4764-A36A-8487DB61E7A6}"/>
              </a:ext>
            </a:extLst>
          </p:cNvPr>
          <p:cNvSpPr>
            <a:spLocks noGrp="1"/>
          </p:cNvSpPr>
          <p:nvPr>
            <p:ph type="sldNum" sz="quarter" idx="12"/>
          </p:nvPr>
        </p:nvSpPr>
        <p:spPr>
          <a:xfrm>
            <a:off x="8610600" y="6356350"/>
            <a:ext cx="2743200" cy="365125"/>
          </a:xfrm>
        </p:spPr>
        <p:txBody>
          <a:bodyPr/>
          <a:lstStyle/>
          <a:p>
            <a:fld id="{D8DA9DAA-006C-4F4B-980E-E3DF019B24E2}" type="slidenum">
              <a:rPr lang="en-US" b="1" cap="all" spc="100" smtClean="0">
                <a:solidFill>
                  <a:schemeClr val="accent2"/>
                </a:solidFill>
                <a:latin typeface="Arial" panose="020B0604020202020204" pitchFamily="34" charset="0"/>
                <a:cs typeface="Arial" panose="020B0604020202020204" pitchFamily="34" charset="0"/>
              </a:rPr>
              <a:t>90</a:t>
            </a:fld>
            <a:endParaRPr lang="en-US" b="1" cap="all" spc="100" dirty="0">
              <a:solidFill>
                <a:schemeClr val="accent2"/>
              </a:solidFill>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786530E8-D960-49B6-BBF8-5679A76DA0B4}"/>
              </a:ext>
            </a:extLst>
          </p:cNvPr>
          <p:cNvSpPr>
            <a:spLocks noGrp="1"/>
          </p:cNvSpPr>
          <p:nvPr>
            <p:ph idx="1"/>
          </p:nvPr>
        </p:nvSpPr>
        <p:spPr/>
        <p:txBody>
          <a:bodyPr>
            <a:normAutofit/>
          </a:bodyPr>
          <a:lstStyle/>
          <a:p>
            <a:pPr>
              <a:lnSpc>
                <a:spcPct val="150000"/>
              </a:lnSpc>
              <a:buFont typeface="Wingdings" panose="05000000000000000000" pitchFamily="2" charset="2"/>
              <a:buChar char="v"/>
            </a:pPr>
            <a:r>
              <a:rPr lang="en-US" sz="2400" b="1" i="0" dirty="0" err="1">
                <a:effectLst/>
                <a:latin typeface="Arial" panose="020B0604020202020204" pitchFamily="34" charset="0"/>
                <a:cs typeface="Arial" panose="020B0604020202020204" pitchFamily="34" charset="0"/>
              </a:rPr>
              <a:t>DBContex</a:t>
            </a:r>
            <a:r>
              <a:rPr lang="en-US" sz="2400" b="1" i="0" dirty="0">
                <a:effectLst/>
                <a:latin typeface="Arial" panose="020B0604020202020204" pitchFamily="34" charset="0"/>
                <a:cs typeface="Arial" panose="020B0604020202020204" pitchFamily="34" charset="0"/>
              </a:rPr>
              <a:t>: </a:t>
            </a:r>
            <a:r>
              <a:rPr lang="en-GB" sz="2400" dirty="0" err="1">
                <a:latin typeface="Arial" panose="020B0604020202020204" pitchFamily="34" charset="0"/>
                <a:cs typeface="Arial" panose="020B0604020202020204" pitchFamily="34" charset="0"/>
              </a:rPr>
              <a:t>DbContext</a:t>
            </a:r>
            <a:r>
              <a:rPr lang="en-GB" sz="2400" dirty="0">
                <a:latin typeface="Arial" panose="020B0604020202020204" pitchFamily="34" charset="0"/>
                <a:cs typeface="Arial" panose="020B0604020202020204" pitchFamily="34" charset="0"/>
              </a:rPr>
              <a:t> </a:t>
            </a:r>
            <a:r>
              <a:rPr lang="en-GB" sz="2400" dirty="0" err="1">
                <a:latin typeface="Arial" panose="020B0604020202020204" pitchFamily="34" charset="0"/>
                <a:cs typeface="Arial" panose="020B0604020202020204" pitchFamily="34" charset="0"/>
              </a:rPr>
              <a:t>là</a:t>
            </a:r>
            <a:r>
              <a:rPr lang="en-GB" sz="2400" dirty="0">
                <a:latin typeface="Arial" panose="020B0604020202020204" pitchFamily="34" charset="0"/>
                <a:cs typeface="Arial" panose="020B0604020202020204" pitchFamily="34" charset="0"/>
              </a:rPr>
              <a:t> </a:t>
            </a:r>
            <a:r>
              <a:rPr lang="en-GB" sz="2400" dirty="0" err="1">
                <a:latin typeface="Arial" panose="020B0604020202020204" pitchFamily="34" charset="0"/>
                <a:cs typeface="Arial" panose="020B0604020202020204" pitchFamily="34" charset="0"/>
              </a:rPr>
              <a:t>một</a:t>
            </a:r>
            <a:r>
              <a:rPr lang="en-GB" sz="2400" dirty="0">
                <a:latin typeface="Arial" panose="020B0604020202020204" pitchFamily="34" charset="0"/>
                <a:cs typeface="Arial" panose="020B0604020202020204" pitchFamily="34" charset="0"/>
              </a:rPr>
              <a:t> </a:t>
            </a:r>
            <a:r>
              <a:rPr lang="en-GB" sz="2400" dirty="0" err="1">
                <a:latin typeface="Arial" panose="020B0604020202020204" pitchFamily="34" charset="0"/>
                <a:cs typeface="Arial" panose="020B0604020202020204" pitchFamily="34" charset="0"/>
              </a:rPr>
              <a:t>phần</a:t>
            </a:r>
            <a:r>
              <a:rPr lang="en-GB" sz="2400" dirty="0">
                <a:latin typeface="Arial" panose="020B0604020202020204" pitchFamily="34" charset="0"/>
                <a:cs typeface="Arial" panose="020B0604020202020204" pitchFamily="34" charset="0"/>
              </a:rPr>
              <a:t> </a:t>
            </a:r>
            <a:r>
              <a:rPr lang="en-GB" sz="2400" dirty="0" err="1">
                <a:latin typeface="Arial" panose="020B0604020202020204" pitchFamily="34" charset="0"/>
                <a:cs typeface="Arial" panose="020B0604020202020204" pitchFamily="34" charset="0"/>
              </a:rPr>
              <a:t>quan</a:t>
            </a:r>
            <a:r>
              <a:rPr lang="en-GB" sz="2400" dirty="0">
                <a:latin typeface="Arial" panose="020B0604020202020204" pitchFamily="34" charset="0"/>
                <a:cs typeface="Arial" panose="020B0604020202020204" pitchFamily="34" charset="0"/>
              </a:rPr>
              <a:t> </a:t>
            </a:r>
            <a:r>
              <a:rPr lang="en-GB" sz="2400" dirty="0" err="1">
                <a:latin typeface="Arial" panose="020B0604020202020204" pitchFamily="34" charset="0"/>
                <a:cs typeface="Arial" panose="020B0604020202020204" pitchFamily="34" charset="0"/>
              </a:rPr>
              <a:t>trọng</a:t>
            </a:r>
            <a:r>
              <a:rPr lang="en-GB" sz="2400" dirty="0">
                <a:latin typeface="Arial" panose="020B0604020202020204" pitchFamily="34" charset="0"/>
                <a:cs typeface="Arial" panose="020B0604020202020204" pitchFamily="34" charset="0"/>
              </a:rPr>
              <a:t> </a:t>
            </a:r>
            <a:r>
              <a:rPr lang="en-GB" sz="2400" dirty="0" err="1">
                <a:latin typeface="Arial" panose="020B0604020202020204" pitchFamily="34" charset="0"/>
                <a:cs typeface="Arial" panose="020B0604020202020204" pitchFamily="34" charset="0"/>
              </a:rPr>
              <a:t>của</a:t>
            </a:r>
            <a:r>
              <a:rPr lang="en-GB" sz="2400" dirty="0">
                <a:latin typeface="Arial" panose="020B0604020202020204" pitchFamily="34" charset="0"/>
                <a:cs typeface="Arial" panose="020B0604020202020204" pitchFamily="34" charset="0"/>
              </a:rPr>
              <a:t> Entity Framework. </a:t>
            </a:r>
            <a:r>
              <a:rPr lang="en-GB" sz="2400" dirty="0" err="1">
                <a:latin typeface="Arial" panose="020B0604020202020204" pitchFamily="34" charset="0"/>
                <a:cs typeface="Arial" panose="020B0604020202020204" pitchFamily="34" charset="0"/>
              </a:rPr>
              <a:t>Nó</a:t>
            </a:r>
            <a:r>
              <a:rPr lang="en-GB" sz="2400" dirty="0">
                <a:latin typeface="Arial" panose="020B0604020202020204" pitchFamily="34" charset="0"/>
                <a:cs typeface="Arial" panose="020B0604020202020204" pitchFamily="34" charset="0"/>
              </a:rPr>
              <a:t> </a:t>
            </a:r>
            <a:r>
              <a:rPr lang="en-GB" sz="2400" dirty="0" err="1">
                <a:latin typeface="Arial" panose="020B0604020202020204" pitchFamily="34" charset="0"/>
                <a:cs typeface="Arial" panose="020B0604020202020204" pitchFamily="34" charset="0"/>
              </a:rPr>
              <a:t>là</a:t>
            </a:r>
            <a:r>
              <a:rPr lang="en-GB" sz="2400" dirty="0">
                <a:latin typeface="Arial" panose="020B0604020202020204" pitchFamily="34" charset="0"/>
                <a:cs typeface="Arial" panose="020B0604020202020204" pitchFamily="34" charset="0"/>
              </a:rPr>
              <a:t> </a:t>
            </a:r>
            <a:r>
              <a:rPr lang="en-GB" sz="2400" dirty="0" err="1">
                <a:latin typeface="Arial" panose="020B0604020202020204" pitchFamily="34" charset="0"/>
                <a:cs typeface="Arial" panose="020B0604020202020204" pitchFamily="34" charset="0"/>
              </a:rPr>
              <a:t>một</a:t>
            </a:r>
            <a:r>
              <a:rPr lang="en-GB" sz="2400" dirty="0">
                <a:latin typeface="Arial" panose="020B0604020202020204" pitchFamily="34" charset="0"/>
                <a:cs typeface="Arial" panose="020B0604020202020204" pitchFamily="34" charset="0"/>
              </a:rPr>
              <a:t> </a:t>
            </a:r>
            <a:r>
              <a:rPr lang="en-GB" sz="2400" dirty="0" err="1">
                <a:latin typeface="Arial" panose="020B0604020202020204" pitchFamily="34" charset="0"/>
                <a:cs typeface="Arial" panose="020B0604020202020204" pitchFamily="34" charset="0"/>
              </a:rPr>
              <a:t>cầu</a:t>
            </a:r>
            <a:r>
              <a:rPr lang="en-GB" sz="2400" dirty="0">
                <a:latin typeface="Arial" panose="020B0604020202020204" pitchFamily="34" charset="0"/>
                <a:cs typeface="Arial" panose="020B0604020202020204" pitchFamily="34" charset="0"/>
              </a:rPr>
              <a:t> </a:t>
            </a:r>
            <a:r>
              <a:rPr lang="en-GB" sz="2400" dirty="0" err="1">
                <a:latin typeface="Arial" panose="020B0604020202020204" pitchFamily="34" charset="0"/>
                <a:cs typeface="Arial" panose="020B0604020202020204" pitchFamily="34" charset="0"/>
              </a:rPr>
              <a:t>nối</a:t>
            </a:r>
            <a:r>
              <a:rPr lang="en-GB" sz="2400" dirty="0">
                <a:latin typeface="Arial" panose="020B0604020202020204" pitchFamily="34" charset="0"/>
                <a:cs typeface="Arial" panose="020B0604020202020204" pitchFamily="34" charset="0"/>
              </a:rPr>
              <a:t> </a:t>
            </a:r>
            <a:r>
              <a:rPr lang="en-GB" sz="2400" dirty="0" err="1">
                <a:latin typeface="Arial" panose="020B0604020202020204" pitchFamily="34" charset="0"/>
                <a:cs typeface="Arial" panose="020B0604020202020204" pitchFamily="34" charset="0"/>
              </a:rPr>
              <a:t>giữa</a:t>
            </a:r>
            <a:r>
              <a:rPr lang="en-GB" sz="2400" dirty="0">
                <a:latin typeface="Arial" panose="020B0604020202020204" pitchFamily="34" charset="0"/>
                <a:cs typeface="Arial" panose="020B0604020202020204" pitchFamily="34" charset="0"/>
              </a:rPr>
              <a:t> </a:t>
            </a:r>
            <a:r>
              <a:rPr lang="en-GB" sz="2400" dirty="0" err="1">
                <a:latin typeface="Arial" panose="020B0604020202020204" pitchFamily="34" charset="0"/>
                <a:cs typeface="Arial" panose="020B0604020202020204" pitchFamily="34" charset="0"/>
              </a:rPr>
              <a:t>lớp</a:t>
            </a:r>
            <a:r>
              <a:rPr lang="en-GB" sz="2400" dirty="0">
                <a:latin typeface="Arial" panose="020B0604020202020204" pitchFamily="34" charset="0"/>
                <a:cs typeface="Arial" panose="020B0604020202020204" pitchFamily="34" charset="0"/>
              </a:rPr>
              <a:t> domain </a:t>
            </a:r>
            <a:r>
              <a:rPr lang="en-GB" sz="2400" dirty="0" err="1">
                <a:latin typeface="Arial" panose="020B0604020202020204" pitchFamily="34" charset="0"/>
                <a:cs typeface="Arial" panose="020B0604020202020204" pitchFamily="34" charset="0"/>
              </a:rPr>
              <a:t>hoặc</a:t>
            </a:r>
            <a:r>
              <a:rPr lang="en-GB" sz="2400" dirty="0">
                <a:latin typeface="Arial" panose="020B0604020202020204" pitchFamily="34" charset="0"/>
                <a:cs typeface="Arial" panose="020B0604020202020204" pitchFamily="34" charset="0"/>
              </a:rPr>
              <a:t> </a:t>
            </a:r>
            <a:r>
              <a:rPr lang="en-GB" sz="2400" dirty="0" err="1">
                <a:latin typeface="Arial" panose="020B0604020202020204" pitchFamily="34" charset="0"/>
                <a:cs typeface="Arial" panose="020B0604020202020204" pitchFamily="34" charset="0"/>
              </a:rPr>
              <a:t>thực</a:t>
            </a:r>
            <a:r>
              <a:rPr lang="en-GB" sz="2400" dirty="0">
                <a:latin typeface="Arial" panose="020B0604020202020204" pitchFamily="34" charset="0"/>
                <a:cs typeface="Arial" panose="020B0604020202020204" pitchFamily="34" charset="0"/>
              </a:rPr>
              <a:t> </a:t>
            </a:r>
            <a:r>
              <a:rPr lang="en-GB" sz="2400" dirty="0" err="1">
                <a:latin typeface="Arial" panose="020B0604020202020204" pitchFamily="34" charset="0"/>
                <a:cs typeface="Arial" panose="020B0604020202020204" pitchFamily="34" charset="0"/>
              </a:rPr>
              <a:t>thể</a:t>
            </a:r>
            <a:r>
              <a:rPr lang="en-GB" sz="2400" dirty="0">
                <a:latin typeface="Arial" panose="020B0604020202020204" pitchFamily="34" charset="0"/>
                <a:cs typeface="Arial" panose="020B0604020202020204" pitchFamily="34" charset="0"/>
              </a:rPr>
              <a:t> </a:t>
            </a:r>
            <a:r>
              <a:rPr lang="en-GB" sz="2400" dirty="0" err="1">
                <a:latin typeface="Arial" panose="020B0604020202020204" pitchFamily="34" charset="0"/>
                <a:cs typeface="Arial" panose="020B0604020202020204" pitchFamily="34" charset="0"/>
              </a:rPr>
              <a:t>và</a:t>
            </a:r>
            <a:r>
              <a:rPr lang="en-GB" sz="2400" dirty="0">
                <a:latin typeface="Arial" panose="020B0604020202020204" pitchFamily="34" charset="0"/>
                <a:cs typeface="Arial" panose="020B0604020202020204" pitchFamily="34" charset="0"/>
              </a:rPr>
              <a:t> CSDL.</a:t>
            </a:r>
            <a:endParaRPr lang="en-US" sz="2400" b="0" i="0" dirty="0">
              <a:effectLst/>
              <a:latin typeface="Arial" panose="020B0604020202020204" pitchFamily="34" charset="0"/>
              <a:cs typeface="Arial" panose="020B0604020202020204" pitchFamily="34" charset="0"/>
            </a:endParaRPr>
          </a:p>
          <a:p>
            <a:pPr marL="0" indent="0">
              <a:lnSpc>
                <a:spcPct val="150000"/>
              </a:lnSpc>
              <a:buNone/>
            </a:pPr>
            <a:endParaRPr lang="en-US" sz="24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63FF3E02-00E3-4963-B458-95D0320AC217}"/>
              </a:ext>
            </a:extLst>
          </p:cNvPr>
          <p:cNvPicPr>
            <a:picLocks noChangeAspect="1"/>
          </p:cNvPicPr>
          <p:nvPr/>
        </p:nvPicPr>
        <p:blipFill>
          <a:blip r:embed="rId2"/>
          <a:stretch>
            <a:fillRect/>
          </a:stretch>
        </p:blipFill>
        <p:spPr>
          <a:xfrm>
            <a:off x="2277774" y="3429000"/>
            <a:ext cx="7858125" cy="2781300"/>
          </a:xfrm>
          <a:prstGeom prst="rect">
            <a:avLst/>
          </a:prstGeom>
        </p:spPr>
      </p:pic>
    </p:spTree>
    <p:extLst>
      <p:ext uri="{BB962C8B-B14F-4D97-AF65-F5344CB8AC3E}">
        <p14:creationId xmlns:p14="http://schemas.microsoft.com/office/powerpoint/2010/main" val="376066004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5E27C7C-4B68-4BBC-BF36-8959D8493E4A}"/>
              </a:ext>
            </a:extLst>
          </p:cNvPr>
          <p:cNvSpPr>
            <a:spLocks noGrp="1"/>
          </p:cNvSpPr>
          <p:nvPr>
            <p:ph type="title"/>
          </p:nvPr>
        </p:nvSpPr>
        <p:spPr/>
        <p:txBody>
          <a:bodyPr>
            <a:normAutofit/>
          </a:bodyPr>
          <a:lstStyle/>
          <a:p>
            <a:r>
              <a:rPr lang="en-US" sz="4900" b="1" dirty="0" err="1">
                <a:latin typeface="Arial" panose="020B0604020202020204" pitchFamily="34" charset="0"/>
                <a:cs typeface="Arial" panose="020B0604020202020204" pitchFamily="34" charset="0"/>
              </a:rPr>
              <a:t>Cấu</a:t>
            </a:r>
            <a:r>
              <a:rPr lang="en-US" sz="4900" b="1" dirty="0">
                <a:latin typeface="Arial" panose="020B0604020202020204" pitchFamily="34" charset="0"/>
                <a:cs typeface="Arial" panose="020B0604020202020204" pitchFamily="34" charset="0"/>
              </a:rPr>
              <a:t> </a:t>
            </a:r>
            <a:r>
              <a:rPr lang="en-US" sz="4900" b="1" dirty="0" err="1">
                <a:latin typeface="Arial" panose="020B0604020202020204" pitchFamily="34" charset="0"/>
                <a:cs typeface="Arial" panose="020B0604020202020204" pitchFamily="34" charset="0"/>
              </a:rPr>
              <a:t>trúc</a:t>
            </a:r>
            <a:r>
              <a:rPr lang="en-US" sz="4900" b="1" dirty="0">
                <a:latin typeface="Arial" panose="020B0604020202020204" pitchFamily="34" charset="0"/>
                <a:cs typeface="Arial" panose="020B0604020202020204" pitchFamily="34" charset="0"/>
              </a:rPr>
              <a:t> </a:t>
            </a:r>
            <a:r>
              <a:rPr lang="en-US" sz="4900" b="1" dirty="0" err="1">
                <a:latin typeface="Arial" panose="020B0604020202020204" pitchFamily="34" charset="0"/>
                <a:cs typeface="Arial" panose="020B0604020202020204" pitchFamily="34" charset="0"/>
              </a:rPr>
              <a:t>của</a:t>
            </a:r>
            <a:r>
              <a:rPr lang="en-US" sz="4900" b="1" dirty="0">
                <a:latin typeface="Arial" panose="020B0604020202020204" pitchFamily="34" charset="0"/>
                <a:cs typeface="Arial" panose="020B0604020202020204" pitchFamily="34" charset="0"/>
              </a:rPr>
              <a:t> Entity Framework</a:t>
            </a:r>
          </a:p>
        </p:txBody>
      </p:sp>
      <p:sp>
        <p:nvSpPr>
          <p:cNvPr id="7" name="Slide Number Placeholder 5">
            <a:extLst>
              <a:ext uri="{FF2B5EF4-FFF2-40B4-BE49-F238E27FC236}">
                <a16:creationId xmlns:a16="http://schemas.microsoft.com/office/drawing/2014/main" id="{4ECDE54D-4BD2-4764-A36A-8487DB61E7A6}"/>
              </a:ext>
            </a:extLst>
          </p:cNvPr>
          <p:cNvSpPr>
            <a:spLocks noGrp="1"/>
          </p:cNvSpPr>
          <p:nvPr>
            <p:ph type="sldNum" sz="quarter" idx="12"/>
          </p:nvPr>
        </p:nvSpPr>
        <p:spPr>
          <a:xfrm>
            <a:off x="8610600" y="6356350"/>
            <a:ext cx="2743200" cy="365125"/>
          </a:xfrm>
        </p:spPr>
        <p:txBody>
          <a:bodyPr/>
          <a:lstStyle/>
          <a:p>
            <a:fld id="{D8DA9DAA-006C-4F4B-980E-E3DF019B24E2}" type="slidenum">
              <a:rPr lang="en-US" b="1" cap="all" spc="100" smtClean="0">
                <a:solidFill>
                  <a:schemeClr val="accent2"/>
                </a:solidFill>
                <a:latin typeface="Arial" panose="020B0604020202020204" pitchFamily="34" charset="0"/>
                <a:cs typeface="Arial" panose="020B0604020202020204" pitchFamily="34" charset="0"/>
              </a:rPr>
              <a:t>91</a:t>
            </a:fld>
            <a:endParaRPr lang="en-US" b="1" cap="all" spc="100" dirty="0">
              <a:solidFill>
                <a:schemeClr val="accent2"/>
              </a:solidFill>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786530E8-D960-49B6-BBF8-5679A76DA0B4}"/>
              </a:ext>
            </a:extLst>
          </p:cNvPr>
          <p:cNvSpPr>
            <a:spLocks noGrp="1"/>
          </p:cNvSpPr>
          <p:nvPr>
            <p:ph idx="1"/>
          </p:nvPr>
        </p:nvSpPr>
        <p:spPr/>
        <p:txBody>
          <a:bodyPr>
            <a:normAutofit fontScale="92500" lnSpcReduction="10000"/>
          </a:bodyPr>
          <a:lstStyle/>
          <a:p>
            <a:pPr>
              <a:lnSpc>
                <a:spcPct val="150000"/>
              </a:lnSpc>
              <a:buFont typeface="Wingdings" panose="05000000000000000000" pitchFamily="2" charset="2"/>
              <a:buChar char="v"/>
            </a:pPr>
            <a:r>
              <a:rPr lang="vi-VN" sz="2400" dirty="0">
                <a:latin typeface="Arial" panose="020B0604020202020204" pitchFamily="34" charset="0"/>
                <a:cs typeface="Arial" panose="020B0604020202020204" pitchFamily="34" charset="0"/>
              </a:rPr>
              <a:t>DbContext là lớp chính chịu trách nhiệm cho việc tương tác với dữ liệu như là đối tượng. DbContext chịu trách nhiệm cho các hoạt động sau:</a:t>
            </a:r>
            <a:endParaRPr lang="en-US" sz="2400" dirty="0">
              <a:latin typeface="Arial" panose="020B0604020202020204" pitchFamily="34" charset="0"/>
              <a:cs typeface="Arial" panose="020B0604020202020204" pitchFamily="34" charset="0"/>
            </a:endParaRPr>
          </a:p>
          <a:p>
            <a:pPr marL="0" indent="0">
              <a:lnSpc>
                <a:spcPct val="150000"/>
              </a:lnSpc>
              <a:buNone/>
            </a:pPr>
            <a:r>
              <a:rPr lang="en-US" sz="2400" dirty="0">
                <a:latin typeface="Arial" panose="020B0604020202020204" pitchFamily="34" charset="0"/>
                <a:cs typeface="Arial" panose="020B0604020202020204" pitchFamily="34" charset="0"/>
              </a:rPr>
              <a:t>	-	</a:t>
            </a:r>
            <a:r>
              <a:rPr lang="en-GB" sz="2400" dirty="0" err="1">
                <a:latin typeface="Arial" panose="020B0604020202020204" pitchFamily="34" charset="0"/>
                <a:cs typeface="Arial" panose="020B0604020202020204" pitchFamily="34" charset="0"/>
              </a:rPr>
              <a:t>EntitySet</a:t>
            </a:r>
            <a:r>
              <a:rPr lang="en-GB" sz="2400" dirty="0">
                <a:latin typeface="Arial" panose="020B0604020202020204" pitchFamily="34" charset="0"/>
                <a:cs typeface="Arial" panose="020B0604020202020204" pitchFamily="34" charset="0"/>
              </a:rPr>
              <a:t>: </a:t>
            </a:r>
            <a:r>
              <a:rPr lang="en-GB" sz="2400" dirty="0" err="1">
                <a:latin typeface="Arial" panose="020B0604020202020204" pitchFamily="34" charset="0"/>
                <a:cs typeface="Arial" panose="020B0604020202020204" pitchFamily="34" charset="0"/>
              </a:rPr>
              <a:t>DbContext</a:t>
            </a:r>
            <a:r>
              <a:rPr lang="en-GB" sz="2400" dirty="0">
                <a:latin typeface="Arial" panose="020B0604020202020204" pitchFamily="34" charset="0"/>
                <a:cs typeface="Arial" panose="020B0604020202020204" pitchFamily="34" charset="0"/>
              </a:rPr>
              <a:t> </a:t>
            </a:r>
            <a:r>
              <a:rPr lang="en-GB" sz="2400" dirty="0" err="1">
                <a:latin typeface="Arial" panose="020B0604020202020204" pitchFamily="34" charset="0"/>
                <a:cs typeface="Arial" panose="020B0604020202020204" pitchFamily="34" charset="0"/>
              </a:rPr>
              <a:t>chứa</a:t>
            </a:r>
            <a:r>
              <a:rPr lang="en-GB" sz="2400" dirty="0">
                <a:latin typeface="Arial" panose="020B0604020202020204" pitchFamily="34" charset="0"/>
                <a:cs typeface="Arial" panose="020B0604020202020204" pitchFamily="34" charset="0"/>
              </a:rPr>
              <a:t> </a:t>
            </a:r>
            <a:r>
              <a:rPr lang="en-GB" sz="2400" dirty="0" err="1">
                <a:latin typeface="Arial" panose="020B0604020202020204" pitchFamily="34" charset="0"/>
                <a:cs typeface="Arial" panose="020B0604020202020204" pitchFamily="34" charset="0"/>
              </a:rPr>
              <a:t>tập</a:t>
            </a:r>
            <a:r>
              <a:rPr lang="en-GB" sz="2400" dirty="0">
                <a:latin typeface="Arial" panose="020B0604020202020204" pitchFamily="34" charset="0"/>
                <a:cs typeface="Arial" panose="020B0604020202020204" pitchFamily="34" charset="0"/>
              </a:rPr>
              <a:t> </a:t>
            </a:r>
            <a:r>
              <a:rPr lang="en-GB" sz="2400" dirty="0" err="1">
                <a:latin typeface="Arial" panose="020B0604020202020204" pitchFamily="34" charset="0"/>
                <a:cs typeface="Arial" panose="020B0604020202020204" pitchFamily="34" charset="0"/>
              </a:rPr>
              <a:t>thực</a:t>
            </a:r>
            <a:r>
              <a:rPr lang="en-GB" sz="2400" dirty="0">
                <a:latin typeface="Arial" panose="020B0604020202020204" pitchFamily="34" charset="0"/>
                <a:cs typeface="Arial" panose="020B0604020202020204" pitchFamily="34" charset="0"/>
              </a:rPr>
              <a:t> </a:t>
            </a:r>
            <a:r>
              <a:rPr lang="en-GB" sz="2400" dirty="0" err="1">
                <a:latin typeface="Arial" panose="020B0604020202020204" pitchFamily="34" charset="0"/>
                <a:cs typeface="Arial" panose="020B0604020202020204" pitchFamily="34" charset="0"/>
              </a:rPr>
              <a:t>thể</a:t>
            </a:r>
            <a:r>
              <a:rPr lang="en-GB" sz="2400" dirty="0">
                <a:latin typeface="Arial" panose="020B0604020202020204" pitchFamily="34" charset="0"/>
                <a:cs typeface="Arial" panose="020B0604020202020204" pitchFamily="34" charset="0"/>
              </a:rPr>
              <a:t> (</a:t>
            </a:r>
            <a:r>
              <a:rPr lang="en-GB" sz="2400" dirty="0" err="1">
                <a:latin typeface="Arial" panose="020B0604020202020204" pitchFamily="34" charset="0"/>
                <a:cs typeface="Arial" panose="020B0604020202020204" pitchFamily="34" charset="0"/>
              </a:rPr>
              <a:t>DbSet</a:t>
            </a:r>
            <a:r>
              <a:rPr lang="en-GB" sz="2400" dirty="0">
                <a:latin typeface="Arial" panose="020B0604020202020204" pitchFamily="34" charset="0"/>
                <a:cs typeface="Arial" panose="020B0604020202020204" pitchFamily="34" charset="0"/>
              </a:rPr>
              <a:t>) </a:t>
            </a:r>
            <a:r>
              <a:rPr lang="en-GB" sz="2400" dirty="0" err="1">
                <a:latin typeface="Arial" panose="020B0604020202020204" pitchFamily="34" charset="0"/>
                <a:cs typeface="Arial" panose="020B0604020202020204" pitchFamily="34" charset="0"/>
              </a:rPr>
              <a:t>cho</a:t>
            </a:r>
            <a:r>
              <a:rPr lang="en-GB" sz="2400" dirty="0">
                <a:latin typeface="Arial" panose="020B0604020202020204" pitchFamily="34" charset="0"/>
                <a:cs typeface="Arial" panose="020B0604020202020204" pitchFamily="34" charset="0"/>
              </a:rPr>
              <a:t> </a:t>
            </a:r>
            <a:r>
              <a:rPr lang="en-GB" sz="2400" dirty="0" err="1">
                <a:latin typeface="Arial" panose="020B0604020202020204" pitchFamily="34" charset="0"/>
                <a:cs typeface="Arial" panose="020B0604020202020204" pitchFamily="34" charset="0"/>
              </a:rPr>
              <a:t>tất</a:t>
            </a:r>
            <a:r>
              <a:rPr lang="en-GB" sz="2400" dirty="0">
                <a:latin typeface="Arial" panose="020B0604020202020204" pitchFamily="34" charset="0"/>
                <a:cs typeface="Arial" panose="020B0604020202020204" pitchFamily="34" charset="0"/>
              </a:rPr>
              <a:t> </a:t>
            </a:r>
            <a:r>
              <a:rPr lang="en-GB" sz="2400" dirty="0" err="1">
                <a:latin typeface="Arial" panose="020B0604020202020204" pitchFamily="34" charset="0"/>
                <a:cs typeface="Arial" panose="020B0604020202020204" pitchFamily="34" charset="0"/>
              </a:rPr>
              <a:t>cả</a:t>
            </a:r>
            <a:r>
              <a:rPr lang="en-GB" sz="2400" dirty="0">
                <a:latin typeface="Arial" panose="020B0604020202020204" pitchFamily="34" charset="0"/>
                <a:cs typeface="Arial" panose="020B0604020202020204" pitchFamily="34" charset="0"/>
              </a:rPr>
              <a:t> </a:t>
            </a:r>
            <a:r>
              <a:rPr lang="en-GB" sz="2400" dirty="0" err="1">
                <a:latin typeface="Arial" panose="020B0604020202020204" pitchFamily="34" charset="0"/>
                <a:cs typeface="Arial" panose="020B0604020202020204" pitchFamily="34" charset="0"/>
              </a:rPr>
              <a:t>thực</a:t>
            </a:r>
            <a:r>
              <a:rPr lang="en-GB" sz="2400" dirty="0">
                <a:latin typeface="Arial" panose="020B0604020202020204" pitchFamily="34" charset="0"/>
                <a:cs typeface="Arial" panose="020B0604020202020204" pitchFamily="34" charset="0"/>
              </a:rPr>
              <a:t> </a:t>
            </a:r>
            <a:r>
              <a:rPr lang="en-GB" sz="2400" dirty="0" err="1">
                <a:latin typeface="Arial" panose="020B0604020202020204" pitchFamily="34" charset="0"/>
                <a:cs typeface="Arial" panose="020B0604020202020204" pitchFamily="34" charset="0"/>
              </a:rPr>
              <a:t>thể</a:t>
            </a:r>
            <a:r>
              <a:rPr lang="en-GB" sz="2400" dirty="0">
                <a:latin typeface="Arial" panose="020B0604020202020204" pitchFamily="34" charset="0"/>
                <a:cs typeface="Arial" panose="020B0604020202020204" pitchFamily="34" charset="0"/>
              </a:rPr>
              <a:t> </a:t>
            </a:r>
            <a:r>
              <a:rPr lang="en-GB" sz="2400" dirty="0" err="1">
                <a:latin typeface="Arial" panose="020B0604020202020204" pitchFamily="34" charset="0"/>
                <a:cs typeface="Arial" panose="020B0604020202020204" pitchFamily="34" charset="0"/>
              </a:rPr>
              <a:t>nối</a:t>
            </a:r>
            <a:r>
              <a:rPr lang="en-GB" sz="2400" dirty="0">
                <a:latin typeface="Arial" panose="020B0604020202020204" pitchFamily="34" charset="0"/>
                <a:cs typeface="Arial" panose="020B0604020202020204" pitchFamily="34" charset="0"/>
              </a:rPr>
              <a:t> </a:t>
            </a:r>
            <a:r>
              <a:rPr lang="en-GB" sz="2400" dirty="0" err="1">
                <a:latin typeface="Arial" panose="020B0604020202020204" pitchFamily="34" charset="0"/>
                <a:cs typeface="Arial" panose="020B0604020202020204" pitchFamily="34" charset="0"/>
              </a:rPr>
              <a:t>với</a:t>
            </a:r>
            <a:r>
              <a:rPr lang="en-GB" sz="2400" dirty="0">
                <a:latin typeface="Arial" panose="020B0604020202020204" pitchFamily="34" charset="0"/>
                <a:cs typeface="Arial" panose="020B0604020202020204" pitchFamily="34" charset="0"/>
              </a:rPr>
              <a:t> </a:t>
            </a:r>
            <a:r>
              <a:rPr lang="en-GB" sz="2400" dirty="0" err="1">
                <a:latin typeface="Arial" panose="020B0604020202020204" pitchFamily="34" charset="0"/>
                <a:cs typeface="Arial" panose="020B0604020202020204" pitchFamily="34" charset="0"/>
              </a:rPr>
              <a:t>những</a:t>
            </a:r>
            <a:r>
              <a:rPr lang="en-GB" sz="2400" dirty="0">
                <a:latin typeface="Arial" panose="020B0604020202020204" pitchFamily="34" charset="0"/>
                <a:cs typeface="Arial" panose="020B0604020202020204" pitchFamily="34" charset="0"/>
              </a:rPr>
              <a:t> </a:t>
            </a:r>
            <a:r>
              <a:rPr lang="en-GB" sz="2400" dirty="0" err="1">
                <a:latin typeface="Arial" panose="020B0604020202020204" pitchFamily="34" charset="0"/>
                <a:cs typeface="Arial" panose="020B0604020202020204" pitchFamily="34" charset="0"/>
              </a:rPr>
              <a:t>bảng</a:t>
            </a:r>
            <a:r>
              <a:rPr lang="en-GB" sz="2400" dirty="0">
                <a:latin typeface="Arial" panose="020B0604020202020204" pitchFamily="34" charset="0"/>
                <a:cs typeface="Arial" panose="020B0604020202020204" pitchFamily="34" charset="0"/>
              </a:rPr>
              <a:t> </a:t>
            </a:r>
            <a:r>
              <a:rPr lang="en-GB" sz="2400" dirty="0" err="1">
                <a:latin typeface="Arial" panose="020B0604020202020204" pitchFamily="34" charset="0"/>
                <a:cs typeface="Arial" panose="020B0604020202020204" pitchFamily="34" charset="0"/>
              </a:rPr>
              <a:t>của</a:t>
            </a:r>
            <a:r>
              <a:rPr lang="en-GB" sz="2400" dirty="0">
                <a:latin typeface="Arial" panose="020B0604020202020204" pitchFamily="34" charset="0"/>
                <a:cs typeface="Arial" panose="020B0604020202020204" pitchFamily="34" charset="0"/>
              </a:rPr>
              <a:t> CSDL.</a:t>
            </a:r>
            <a:endParaRPr lang="en-US" sz="2400" dirty="0">
              <a:latin typeface="Arial" panose="020B0604020202020204" pitchFamily="34" charset="0"/>
              <a:cs typeface="Arial" panose="020B0604020202020204" pitchFamily="34" charset="0"/>
            </a:endParaRPr>
          </a:p>
          <a:p>
            <a:pPr marL="0" indent="0">
              <a:lnSpc>
                <a:spcPct val="150000"/>
              </a:lnSpc>
              <a:buNone/>
            </a:pPr>
            <a:r>
              <a:rPr lang="en-US" sz="2400" dirty="0">
                <a:latin typeface="Arial" panose="020B0604020202020204" pitchFamily="34" charset="0"/>
                <a:cs typeface="Arial" panose="020B0604020202020204" pitchFamily="34" charset="0"/>
              </a:rPr>
              <a:t>	-	</a:t>
            </a:r>
            <a:r>
              <a:rPr lang="en-GB" sz="2400" dirty="0">
                <a:latin typeface="Arial" panose="020B0604020202020204" pitchFamily="34" charset="0"/>
                <a:cs typeface="Arial" panose="020B0604020202020204" pitchFamily="34" charset="0"/>
              </a:rPr>
              <a:t>Querying: </a:t>
            </a:r>
            <a:r>
              <a:rPr lang="en-GB" sz="2400" dirty="0" err="1">
                <a:latin typeface="Arial" panose="020B0604020202020204" pitchFamily="34" charset="0"/>
                <a:cs typeface="Arial" panose="020B0604020202020204" pitchFamily="34" charset="0"/>
              </a:rPr>
              <a:t>DbContext</a:t>
            </a:r>
            <a:r>
              <a:rPr lang="en-GB" sz="2400" dirty="0">
                <a:latin typeface="Arial" panose="020B0604020202020204" pitchFamily="34" charset="0"/>
                <a:cs typeface="Arial" panose="020B0604020202020204" pitchFamily="34" charset="0"/>
              </a:rPr>
              <a:t> </a:t>
            </a:r>
            <a:r>
              <a:rPr lang="en-GB" sz="2400" dirty="0" err="1">
                <a:latin typeface="Arial" panose="020B0604020202020204" pitchFamily="34" charset="0"/>
                <a:cs typeface="Arial" panose="020B0604020202020204" pitchFamily="34" charset="0"/>
              </a:rPr>
              <a:t>chuyển</a:t>
            </a:r>
            <a:r>
              <a:rPr lang="en-GB" sz="2400" dirty="0">
                <a:latin typeface="Arial" panose="020B0604020202020204" pitchFamily="34" charset="0"/>
                <a:cs typeface="Arial" panose="020B0604020202020204" pitchFamily="34" charset="0"/>
              </a:rPr>
              <a:t> </a:t>
            </a:r>
            <a:r>
              <a:rPr lang="en-GB" sz="2400" dirty="0" err="1">
                <a:latin typeface="Arial" panose="020B0604020202020204" pitchFamily="34" charset="0"/>
                <a:cs typeface="Arial" panose="020B0604020202020204" pitchFamily="34" charset="0"/>
              </a:rPr>
              <a:t>đổi</a:t>
            </a:r>
            <a:r>
              <a:rPr lang="en-GB" sz="2400" dirty="0">
                <a:latin typeface="Arial" panose="020B0604020202020204" pitchFamily="34" charset="0"/>
                <a:cs typeface="Arial" panose="020B0604020202020204" pitchFamily="34" charset="0"/>
              </a:rPr>
              <a:t> </a:t>
            </a:r>
            <a:r>
              <a:rPr lang="en-GB" sz="2400" dirty="0" err="1">
                <a:latin typeface="Arial" panose="020B0604020202020204" pitchFamily="34" charset="0"/>
                <a:cs typeface="Arial" panose="020B0604020202020204" pitchFamily="34" charset="0"/>
              </a:rPr>
              <a:t>những</a:t>
            </a:r>
            <a:r>
              <a:rPr lang="en-GB" sz="2400" dirty="0">
                <a:latin typeface="Arial" panose="020B0604020202020204" pitchFamily="34" charset="0"/>
                <a:cs typeface="Arial" panose="020B0604020202020204" pitchFamily="34" charset="0"/>
              </a:rPr>
              <a:t> </a:t>
            </a:r>
            <a:r>
              <a:rPr lang="en-GB" sz="2400" dirty="0" err="1">
                <a:latin typeface="Arial" panose="020B0604020202020204" pitchFamily="34" charset="0"/>
                <a:cs typeface="Arial" panose="020B0604020202020204" pitchFamily="34" charset="0"/>
              </a:rPr>
              <a:t>truy</a:t>
            </a:r>
            <a:r>
              <a:rPr lang="en-GB" sz="2400" dirty="0">
                <a:latin typeface="Arial" panose="020B0604020202020204" pitchFamily="34" charset="0"/>
                <a:cs typeface="Arial" panose="020B0604020202020204" pitchFamily="34" charset="0"/>
              </a:rPr>
              <a:t> </a:t>
            </a:r>
            <a:r>
              <a:rPr lang="en-GB" sz="2400" dirty="0" err="1">
                <a:latin typeface="Arial" panose="020B0604020202020204" pitchFamily="34" charset="0"/>
                <a:cs typeface="Arial" panose="020B0604020202020204" pitchFamily="34" charset="0"/>
              </a:rPr>
              <a:t>vấn</a:t>
            </a:r>
            <a:r>
              <a:rPr lang="en-GB" sz="2400" dirty="0">
                <a:latin typeface="Arial" panose="020B0604020202020204" pitchFamily="34" charset="0"/>
                <a:cs typeface="Arial" panose="020B0604020202020204" pitchFamily="34" charset="0"/>
              </a:rPr>
              <a:t> LINQ-to-Entities </a:t>
            </a:r>
            <a:r>
              <a:rPr lang="en-GB" sz="2400" dirty="0" err="1">
                <a:latin typeface="Arial" panose="020B0604020202020204" pitchFamily="34" charset="0"/>
                <a:cs typeface="Arial" panose="020B0604020202020204" pitchFamily="34" charset="0"/>
              </a:rPr>
              <a:t>thành</a:t>
            </a:r>
            <a:r>
              <a:rPr lang="en-GB" sz="2400" dirty="0">
                <a:latin typeface="Arial" panose="020B0604020202020204" pitchFamily="34" charset="0"/>
                <a:cs typeface="Arial" panose="020B0604020202020204" pitchFamily="34" charset="0"/>
              </a:rPr>
              <a:t> </a:t>
            </a:r>
            <a:r>
              <a:rPr lang="en-GB" sz="2400" dirty="0" err="1">
                <a:latin typeface="Arial" panose="020B0604020202020204" pitchFamily="34" charset="0"/>
                <a:cs typeface="Arial" panose="020B0604020202020204" pitchFamily="34" charset="0"/>
              </a:rPr>
              <a:t>truy</a:t>
            </a:r>
            <a:r>
              <a:rPr lang="en-GB" sz="2400" dirty="0">
                <a:latin typeface="Arial" panose="020B0604020202020204" pitchFamily="34" charset="0"/>
                <a:cs typeface="Arial" panose="020B0604020202020204" pitchFamily="34" charset="0"/>
              </a:rPr>
              <a:t> </a:t>
            </a:r>
            <a:r>
              <a:rPr lang="en-GB" sz="2400" dirty="0" err="1">
                <a:latin typeface="Arial" panose="020B0604020202020204" pitchFamily="34" charset="0"/>
                <a:cs typeface="Arial" panose="020B0604020202020204" pitchFamily="34" charset="0"/>
              </a:rPr>
              <a:t>vấn</a:t>
            </a:r>
            <a:r>
              <a:rPr lang="en-GB" sz="2400" dirty="0">
                <a:latin typeface="Arial" panose="020B0604020202020204" pitchFamily="34" charset="0"/>
                <a:cs typeface="Arial" panose="020B0604020202020204" pitchFamily="34" charset="0"/>
              </a:rPr>
              <a:t> SQL </a:t>
            </a:r>
            <a:r>
              <a:rPr lang="en-GB" sz="2400" dirty="0" err="1">
                <a:latin typeface="Arial" panose="020B0604020202020204" pitchFamily="34" charset="0"/>
                <a:cs typeface="Arial" panose="020B0604020202020204" pitchFamily="34" charset="0"/>
              </a:rPr>
              <a:t>và</a:t>
            </a:r>
            <a:r>
              <a:rPr lang="en-GB" sz="2400" dirty="0">
                <a:latin typeface="Arial" panose="020B0604020202020204" pitchFamily="34" charset="0"/>
                <a:cs typeface="Arial" panose="020B0604020202020204" pitchFamily="34" charset="0"/>
              </a:rPr>
              <a:t> </a:t>
            </a:r>
            <a:r>
              <a:rPr lang="en-GB" sz="2400" dirty="0" err="1">
                <a:latin typeface="Arial" panose="020B0604020202020204" pitchFamily="34" charset="0"/>
                <a:cs typeface="Arial" panose="020B0604020202020204" pitchFamily="34" charset="0"/>
              </a:rPr>
              <a:t>gửi</a:t>
            </a:r>
            <a:r>
              <a:rPr lang="en-GB" sz="2400" dirty="0">
                <a:latin typeface="Arial" panose="020B0604020202020204" pitchFamily="34" charset="0"/>
                <a:cs typeface="Arial" panose="020B0604020202020204" pitchFamily="34" charset="0"/>
              </a:rPr>
              <a:t> </a:t>
            </a:r>
            <a:r>
              <a:rPr lang="en-GB" sz="2400" dirty="0" err="1">
                <a:latin typeface="Arial" panose="020B0604020202020204" pitchFamily="34" charset="0"/>
                <a:cs typeface="Arial" panose="020B0604020202020204" pitchFamily="34" charset="0"/>
              </a:rPr>
              <a:t>nó</a:t>
            </a:r>
            <a:r>
              <a:rPr lang="en-GB" sz="2400" dirty="0">
                <a:latin typeface="Arial" panose="020B0604020202020204" pitchFamily="34" charset="0"/>
                <a:cs typeface="Arial" panose="020B0604020202020204" pitchFamily="34" charset="0"/>
              </a:rPr>
              <a:t> </a:t>
            </a:r>
            <a:r>
              <a:rPr lang="en-GB" sz="2400" dirty="0" err="1">
                <a:latin typeface="Arial" panose="020B0604020202020204" pitchFamily="34" charset="0"/>
                <a:cs typeface="Arial" panose="020B0604020202020204" pitchFamily="34" charset="0"/>
              </a:rPr>
              <a:t>tới</a:t>
            </a:r>
            <a:r>
              <a:rPr lang="en-GB" sz="2400" dirty="0">
                <a:latin typeface="Arial" panose="020B0604020202020204" pitchFamily="34" charset="0"/>
                <a:cs typeface="Arial" panose="020B0604020202020204" pitchFamily="34" charset="0"/>
              </a:rPr>
              <a:t> CSDL.</a:t>
            </a:r>
            <a:endParaRPr lang="en-US" sz="2400" dirty="0">
              <a:latin typeface="Arial" panose="020B0604020202020204" pitchFamily="34" charset="0"/>
              <a:cs typeface="Arial" panose="020B0604020202020204" pitchFamily="34" charset="0"/>
            </a:endParaRPr>
          </a:p>
          <a:p>
            <a:pPr marL="0" indent="0">
              <a:lnSpc>
                <a:spcPct val="150000"/>
              </a:lnSpc>
              <a:buNone/>
            </a:pPr>
            <a:r>
              <a:rPr lang="en-US" sz="2400" dirty="0">
                <a:latin typeface="Arial" panose="020B0604020202020204" pitchFamily="34" charset="0"/>
                <a:cs typeface="Arial" panose="020B0604020202020204" pitchFamily="34" charset="0"/>
              </a:rPr>
              <a:t>	-	</a:t>
            </a:r>
            <a:r>
              <a:rPr lang="en-GB" sz="2400" dirty="0">
                <a:latin typeface="Arial" panose="020B0604020202020204" pitchFamily="34" charset="0"/>
                <a:cs typeface="Arial" panose="020B0604020202020204" pitchFamily="34" charset="0"/>
              </a:rPr>
              <a:t>Change Tracking: </a:t>
            </a:r>
            <a:r>
              <a:rPr lang="en-GB" sz="2400" dirty="0" err="1">
                <a:latin typeface="Arial" panose="020B0604020202020204" pitchFamily="34" charset="0"/>
                <a:cs typeface="Arial" panose="020B0604020202020204" pitchFamily="34" charset="0"/>
              </a:rPr>
              <a:t>Nó</a:t>
            </a:r>
            <a:r>
              <a:rPr lang="en-GB" sz="2400" dirty="0">
                <a:latin typeface="Arial" panose="020B0604020202020204" pitchFamily="34" charset="0"/>
                <a:cs typeface="Arial" panose="020B0604020202020204" pitchFamily="34" charset="0"/>
              </a:rPr>
              <a:t> </a:t>
            </a:r>
            <a:r>
              <a:rPr lang="en-GB" sz="2400" dirty="0" err="1">
                <a:latin typeface="Arial" panose="020B0604020202020204" pitchFamily="34" charset="0"/>
                <a:cs typeface="Arial" panose="020B0604020202020204" pitchFamily="34" charset="0"/>
              </a:rPr>
              <a:t>giữ</a:t>
            </a:r>
            <a:r>
              <a:rPr lang="en-GB" sz="2400" dirty="0">
                <a:latin typeface="Arial" panose="020B0604020202020204" pitchFamily="34" charset="0"/>
                <a:cs typeface="Arial" panose="020B0604020202020204" pitchFamily="34" charset="0"/>
              </a:rPr>
              <a:t> </a:t>
            </a:r>
            <a:r>
              <a:rPr lang="en-GB" sz="2400" dirty="0" err="1">
                <a:latin typeface="Arial" panose="020B0604020202020204" pitchFamily="34" charset="0"/>
                <a:cs typeface="Arial" panose="020B0604020202020204" pitchFamily="34" charset="0"/>
              </a:rPr>
              <a:t>việc</a:t>
            </a:r>
            <a:r>
              <a:rPr lang="en-GB" sz="2400" dirty="0">
                <a:latin typeface="Arial" panose="020B0604020202020204" pitchFamily="34" charset="0"/>
                <a:cs typeface="Arial" panose="020B0604020202020204" pitchFamily="34" charset="0"/>
              </a:rPr>
              <a:t> </a:t>
            </a:r>
            <a:r>
              <a:rPr lang="en-GB" sz="2400" dirty="0" err="1">
                <a:latin typeface="Arial" panose="020B0604020202020204" pitchFamily="34" charset="0"/>
                <a:cs typeface="Arial" panose="020B0604020202020204" pitchFamily="34" charset="0"/>
              </a:rPr>
              <a:t>theo</a:t>
            </a:r>
            <a:r>
              <a:rPr lang="en-GB" sz="2400" dirty="0">
                <a:latin typeface="Arial" panose="020B0604020202020204" pitchFamily="34" charset="0"/>
                <a:cs typeface="Arial" panose="020B0604020202020204" pitchFamily="34" charset="0"/>
              </a:rPr>
              <a:t> </a:t>
            </a:r>
            <a:r>
              <a:rPr lang="en-GB" sz="2400" dirty="0" err="1">
                <a:latin typeface="Arial" panose="020B0604020202020204" pitchFamily="34" charset="0"/>
                <a:cs typeface="Arial" panose="020B0604020202020204" pitchFamily="34" charset="0"/>
              </a:rPr>
              <a:t>dõi</a:t>
            </a:r>
            <a:r>
              <a:rPr lang="en-GB" sz="2400" dirty="0">
                <a:latin typeface="Arial" panose="020B0604020202020204" pitchFamily="34" charset="0"/>
                <a:cs typeface="Arial" panose="020B0604020202020204" pitchFamily="34" charset="0"/>
              </a:rPr>
              <a:t> </a:t>
            </a:r>
            <a:r>
              <a:rPr lang="en-GB" sz="2400" dirty="0" err="1">
                <a:latin typeface="Arial" panose="020B0604020202020204" pitchFamily="34" charset="0"/>
                <a:cs typeface="Arial" panose="020B0604020202020204" pitchFamily="34" charset="0"/>
              </a:rPr>
              <a:t>những</a:t>
            </a:r>
            <a:r>
              <a:rPr lang="en-GB" sz="2400" dirty="0">
                <a:latin typeface="Arial" panose="020B0604020202020204" pitchFamily="34" charset="0"/>
                <a:cs typeface="Arial" panose="020B0604020202020204" pitchFamily="34" charset="0"/>
              </a:rPr>
              <a:t> </a:t>
            </a:r>
            <a:r>
              <a:rPr lang="en-GB" sz="2400" dirty="0" err="1">
                <a:latin typeface="Arial" panose="020B0604020202020204" pitchFamily="34" charset="0"/>
                <a:cs typeface="Arial" panose="020B0604020202020204" pitchFamily="34" charset="0"/>
              </a:rPr>
              <a:t>thay</a:t>
            </a:r>
            <a:r>
              <a:rPr lang="en-GB" sz="2400" dirty="0">
                <a:latin typeface="Arial" panose="020B0604020202020204" pitchFamily="34" charset="0"/>
                <a:cs typeface="Arial" panose="020B0604020202020204" pitchFamily="34" charset="0"/>
              </a:rPr>
              <a:t> </a:t>
            </a:r>
            <a:r>
              <a:rPr lang="en-GB" sz="2400" dirty="0" err="1">
                <a:latin typeface="Arial" panose="020B0604020202020204" pitchFamily="34" charset="0"/>
                <a:cs typeface="Arial" panose="020B0604020202020204" pitchFamily="34" charset="0"/>
              </a:rPr>
              <a:t>đổi</a:t>
            </a:r>
            <a:r>
              <a:rPr lang="en-GB" sz="2400" dirty="0">
                <a:latin typeface="Arial" panose="020B0604020202020204" pitchFamily="34" charset="0"/>
                <a:cs typeface="Arial" panose="020B0604020202020204" pitchFamily="34" charset="0"/>
              </a:rPr>
              <a:t> </a:t>
            </a:r>
            <a:r>
              <a:rPr lang="en-GB" sz="2400" dirty="0" err="1">
                <a:latin typeface="Arial" panose="020B0604020202020204" pitchFamily="34" charset="0"/>
                <a:cs typeface="Arial" panose="020B0604020202020204" pitchFamily="34" charset="0"/>
              </a:rPr>
              <a:t>xảy</a:t>
            </a:r>
            <a:r>
              <a:rPr lang="en-GB" sz="2400" dirty="0">
                <a:latin typeface="Arial" panose="020B0604020202020204" pitchFamily="34" charset="0"/>
                <a:cs typeface="Arial" panose="020B0604020202020204" pitchFamily="34" charset="0"/>
              </a:rPr>
              <a:t> </a:t>
            </a:r>
            <a:r>
              <a:rPr lang="en-GB" sz="2400" dirty="0" err="1">
                <a:latin typeface="Arial" panose="020B0604020202020204" pitchFamily="34" charset="0"/>
                <a:cs typeface="Arial" panose="020B0604020202020204" pitchFamily="34" charset="0"/>
              </a:rPr>
              <a:t>ra</a:t>
            </a:r>
            <a:r>
              <a:rPr lang="en-GB" sz="2400" dirty="0">
                <a:latin typeface="Arial" panose="020B0604020202020204" pitchFamily="34" charset="0"/>
                <a:cs typeface="Arial" panose="020B0604020202020204" pitchFamily="34" charset="0"/>
              </a:rPr>
              <a:t> </a:t>
            </a:r>
            <a:r>
              <a:rPr lang="en-GB" sz="2400" dirty="0" err="1">
                <a:latin typeface="Arial" panose="020B0604020202020204" pitchFamily="34" charset="0"/>
                <a:cs typeface="Arial" panose="020B0604020202020204" pitchFamily="34" charset="0"/>
              </a:rPr>
              <a:t>trong</a:t>
            </a:r>
            <a:r>
              <a:rPr lang="en-GB" sz="2400" dirty="0">
                <a:latin typeface="Arial" panose="020B0604020202020204" pitchFamily="34" charset="0"/>
                <a:cs typeface="Arial" panose="020B0604020202020204" pitchFamily="34" charset="0"/>
              </a:rPr>
              <a:t> </a:t>
            </a:r>
            <a:r>
              <a:rPr lang="en-GB" sz="2400" dirty="0" err="1">
                <a:latin typeface="Arial" panose="020B0604020202020204" pitchFamily="34" charset="0"/>
                <a:cs typeface="Arial" panose="020B0604020202020204" pitchFamily="34" charset="0"/>
              </a:rPr>
              <a:t>những</a:t>
            </a:r>
            <a:r>
              <a:rPr lang="en-GB" sz="2400" dirty="0">
                <a:latin typeface="Arial" panose="020B0604020202020204" pitchFamily="34" charset="0"/>
                <a:cs typeface="Arial" panose="020B0604020202020204" pitchFamily="34" charset="0"/>
              </a:rPr>
              <a:t> </a:t>
            </a:r>
            <a:r>
              <a:rPr lang="en-GB" sz="2400" dirty="0" err="1">
                <a:latin typeface="Arial" panose="020B0604020202020204" pitchFamily="34" charset="0"/>
                <a:cs typeface="Arial" panose="020B0604020202020204" pitchFamily="34" charset="0"/>
              </a:rPr>
              <a:t>thực</a:t>
            </a:r>
            <a:r>
              <a:rPr lang="en-GB" sz="2400" dirty="0">
                <a:latin typeface="Arial" panose="020B0604020202020204" pitchFamily="34" charset="0"/>
                <a:cs typeface="Arial" panose="020B0604020202020204" pitchFamily="34" charset="0"/>
              </a:rPr>
              <a:t> </a:t>
            </a:r>
            <a:r>
              <a:rPr lang="en-GB" sz="2400" dirty="0" err="1">
                <a:latin typeface="Arial" panose="020B0604020202020204" pitchFamily="34" charset="0"/>
                <a:cs typeface="Arial" panose="020B0604020202020204" pitchFamily="34" charset="0"/>
              </a:rPr>
              <a:t>thể</a:t>
            </a:r>
            <a:r>
              <a:rPr lang="en-GB" sz="2400" dirty="0">
                <a:latin typeface="Arial" panose="020B0604020202020204" pitchFamily="34" charset="0"/>
                <a:cs typeface="Arial" panose="020B0604020202020204" pitchFamily="34" charset="0"/>
              </a:rPr>
              <a:t> </a:t>
            </a:r>
            <a:r>
              <a:rPr lang="en-GB" sz="2400" dirty="0" err="1">
                <a:latin typeface="Arial" panose="020B0604020202020204" pitchFamily="34" charset="0"/>
                <a:cs typeface="Arial" panose="020B0604020202020204" pitchFamily="34" charset="0"/>
              </a:rPr>
              <a:t>sau</a:t>
            </a:r>
            <a:r>
              <a:rPr lang="en-GB" sz="2400" dirty="0">
                <a:latin typeface="Arial" panose="020B0604020202020204" pitchFamily="34" charset="0"/>
                <a:cs typeface="Arial" panose="020B0604020202020204" pitchFamily="34" charset="0"/>
              </a:rPr>
              <a:t> </a:t>
            </a:r>
            <a:r>
              <a:rPr lang="en-GB" sz="2400" dirty="0" err="1">
                <a:latin typeface="Arial" panose="020B0604020202020204" pitchFamily="34" charset="0"/>
                <a:cs typeface="Arial" panose="020B0604020202020204" pitchFamily="34" charset="0"/>
              </a:rPr>
              <a:t>khi</a:t>
            </a:r>
            <a:r>
              <a:rPr lang="en-GB" sz="2400" dirty="0">
                <a:latin typeface="Arial" panose="020B0604020202020204" pitchFamily="34" charset="0"/>
                <a:cs typeface="Arial" panose="020B0604020202020204" pitchFamily="34" charset="0"/>
              </a:rPr>
              <a:t> </a:t>
            </a:r>
            <a:r>
              <a:rPr lang="en-GB" sz="2400" dirty="0" err="1">
                <a:latin typeface="Arial" panose="020B0604020202020204" pitchFamily="34" charset="0"/>
                <a:cs typeface="Arial" panose="020B0604020202020204" pitchFamily="34" charset="0"/>
              </a:rPr>
              <a:t>nó</a:t>
            </a:r>
            <a:r>
              <a:rPr lang="en-GB" sz="2400" dirty="0">
                <a:latin typeface="Arial" panose="020B0604020202020204" pitchFamily="34" charset="0"/>
                <a:cs typeface="Arial" panose="020B0604020202020204" pitchFamily="34" charset="0"/>
              </a:rPr>
              <a:t> </a:t>
            </a:r>
            <a:r>
              <a:rPr lang="en-GB" sz="2400" dirty="0" err="1">
                <a:latin typeface="Arial" panose="020B0604020202020204" pitchFamily="34" charset="0"/>
                <a:cs typeface="Arial" panose="020B0604020202020204" pitchFamily="34" charset="0"/>
              </a:rPr>
              <a:t>đã</a:t>
            </a:r>
            <a:r>
              <a:rPr lang="en-GB" sz="2400" dirty="0">
                <a:latin typeface="Arial" panose="020B0604020202020204" pitchFamily="34" charset="0"/>
                <a:cs typeface="Arial" panose="020B0604020202020204" pitchFamily="34" charset="0"/>
              </a:rPr>
              <a:t> </a:t>
            </a:r>
            <a:r>
              <a:rPr lang="en-GB" sz="2400" dirty="0" err="1">
                <a:latin typeface="Arial" panose="020B0604020202020204" pitchFamily="34" charset="0"/>
                <a:cs typeface="Arial" panose="020B0604020202020204" pitchFamily="34" charset="0"/>
              </a:rPr>
              <a:t>truy</a:t>
            </a:r>
            <a:r>
              <a:rPr lang="en-GB" sz="2400" dirty="0">
                <a:latin typeface="Arial" panose="020B0604020202020204" pitchFamily="34" charset="0"/>
                <a:cs typeface="Arial" panose="020B0604020202020204" pitchFamily="34" charset="0"/>
              </a:rPr>
              <a:t> </a:t>
            </a:r>
            <a:r>
              <a:rPr lang="en-GB" sz="2400" dirty="0" err="1">
                <a:latin typeface="Arial" panose="020B0604020202020204" pitchFamily="34" charset="0"/>
                <a:cs typeface="Arial" panose="020B0604020202020204" pitchFamily="34" charset="0"/>
              </a:rPr>
              <a:t>vấn</a:t>
            </a:r>
            <a:r>
              <a:rPr lang="en-GB" sz="2400" dirty="0">
                <a:latin typeface="Arial" panose="020B0604020202020204" pitchFamily="34" charset="0"/>
                <a:cs typeface="Arial" panose="020B0604020202020204" pitchFamily="34" charset="0"/>
              </a:rPr>
              <a:t> </a:t>
            </a:r>
            <a:r>
              <a:rPr lang="en-GB" sz="2400" dirty="0" err="1">
                <a:latin typeface="Arial" panose="020B0604020202020204" pitchFamily="34" charset="0"/>
                <a:cs typeface="Arial" panose="020B0604020202020204" pitchFamily="34" charset="0"/>
              </a:rPr>
              <a:t>từ</a:t>
            </a:r>
            <a:r>
              <a:rPr lang="en-GB" sz="2400" dirty="0">
                <a:latin typeface="Arial" panose="020B0604020202020204" pitchFamily="34" charset="0"/>
                <a:cs typeface="Arial" panose="020B0604020202020204" pitchFamily="34" charset="0"/>
              </a:rPr>
              <a:t> CSDL. </a:t>
            </a:r>
            <a:endParaRPr 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6128859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5E27C7C-4B68-4BBC-BF36-8959D8493E4A}"/>
              </a:ext>
            </a:extLst>
          </p:cNvPr>
          <p:cNvSpPr>
            <a:spLocks noGrp="1"/>
          </p:cNvSpPr>
          <p:nvPr>
            <p:ph type="title"/>
          </p:nvPr>
        </p:nvSpPr>
        <p:spPr/>
        <p:txBody>
          <a:bodyPr>
            <a:normAutofit/>
          </a:bodyPr>
          <a:lstStyle/>
          <a:p>
            <a:r>
              <a:rPr lang="en-US" sz="4900" b="1" dirty="0" err="1">
                <a:latin typeface="Arial" panose="020B0604020202020204" pitchFamily="34" charset="0"/>
                <a:cs typeface="Arial" panose="020B0604020202020204" pitchFamily="34" charset="0"/>
              </a:rPr>
              <a:t>Cấu</a:t>
            </a:r>
            <a:r>
              <a:rPr lang="en-US" sz="4900" b="1" dirty="0">
                <a:latin typeface="Arial" panose="020B0604020202020204" pitchFamily="34" charset="0"/>
                <a:cs typeface="Arial" panose="020B0604020202020204" pitchFamily="34" charset="0"/>
              </a:rPr>
              <a:t> </a:t>
            </a:r>
            <a:r>
              <a:rPr lang="en-US" sz="4900" b="1" dirty="0" err="1">
                <a:latin typeface="Arial" panose="020B0604020202020204" pitchFamily="34" charset="0"/>
                <a:cs typeface="Arial" panose="020B0604020202020204" pitchFamily="34" charset="0"/>
              </a:rPr>
              <a:t>trúc</a:t>
            </a:r>
            <a:r>
              <a:rPr lang="en-US" sz="4900" b="1" dirty="0">
                <a:latin typeface="Arial" panose="020B0604020202020204" pitchFamily="34" charset="0"/>
                <a:cs typeface="Arial" panose="020B0604020202020204" pitchFamily="34" charset="0"/>
              </a:rPr>
              <a:t> </a:t>
            </a:r>
            <a:r>
              <a:rPr lang="en-US" sz="4900" b="1" dirty="0" err="1">
                <a:latin typeface="Arial" panose="020B0604020202020204" pitchFamily="34" charset="0"/>
                <a:cs typeface="Arial" panose="020B0604020202020204" pitchFamily="34" charset="0"/>
              </a:rPr>
              <a:t>của</a:t>
            </a:r>
            <a:r>
              <a:rPr lang="en-US" sz="4900" b="1" dirty="0">
                <a:latin typeface="Arial" panose="020B0604020202020204" pitchFamily="34" charset="0"/>
                <a:cs typeface="Arial" panose="020B0604020202020204" pitchFamily="34" charset="0"/>
              </a:rPr>
              <a:t> Entity Framework</a:t>
            </a:r>
          </a:p>
        </p:txBody>
      </p:sp>
      <p:sp>
        <p:nvSpPr>
          <p:cNvPr id="7" name="Slide Number Placeholder 5">
            <a:extLst>
              <a:ext uri="{FF2B5EF4-FFF2-40B4-BE49-F238E27FC236}">
                <a16:creationId xmlns:a16="http://schemas.microsoft.com/office/drawing/2014/main" id="{4ECDE54D-4BD2-4764-A36A-8487DB61E7A6}"/>
              </a:ext>
            </a:extLst>
          </p:cNvPr>
          <p:cNvSpPr>
            <a:spLocks noGrp="1"/>
          </p:cNvSpPr>
          <p:nvPr>
            <p:ph type="sldNum" sz="quarter" idx="12"/>
          </p:nvPr>
        </p:nvSpPr>
        <p:spPr>
          <a:xfrm>
            <a:off x="8610600" y="6356350"/>
            <a:ext cx="2743200" cy="365125"/>
          </a:xfrm>
        </p:spPr>
        <p:txBody>
          <a:bodyPr/>
          <a:lstStyle/>
          <a:p>
            <a:fld id="{D8DA9DAA-006C-4F4B-980E-E3DF019B24E2}" type="slidenum">
              <a:rPr lang="en-US" b="1" cap="all" spc="100" smtClean="0">
                <a:solidFill>
                  <a:schemeClr val="accent2"/>
                </a:solidFill>
                <a:latin typeface="Arial" panose="020B0604020202020204" pitchFamily="34" charset="0"/>
                <a:cs typeface="Arial" panose="020B0604020202020204" pitchFamily="34" charset="0"/>
              </a:rPr>
              <a:t>92</a:t>
            </a:fld>
            <a:endParaRPr lang="en-US" b="1" cap="all" spc="100" dirty="0">
              <a:solidFill>
                <a:schemeClr val="accent2"/>
              </a:solidFill>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786530E8-D960-49B6-BBF8-5679A76DA0B4}"/>
              </a:ext>
            </a:extLst>
          </p:cNvPr>
          <p:cNvSpPr>
            <a:spLocks noGrp="1"/>
          </p:cNvSpPr>
          <p:nvPr>
            <p:ph idx="1"/>
          </p:nvPr>
        </p:nvSpPr>
        <p:spPr/>
        <p:txBody>
          <a:bodyPr>
            <a:noAutofit/>
          </a:bodyPr>
          <a:lstStyle/>
          <a:p>
            <a:pPr marL="0" indent="0">
              <a:lnSpc>
                <a:spcPct val="150000"/>
              </a:lnSpc>
              <a:buNone/>
            </a:pPr>
            <a:r>
              <a:rPr lang="en-US" sz="2400"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	</a:t>
            </a:r>
            <a:r>
              <a:rPr lang="en-GB" sz="2000" dirty="0">
                <a:latin typeface="Arial" panose="020B0604020202020204" pitchFamily="34" charset="0"/>
                <a:cs typeface="Arial" panose="020B0604020202020204" pitchFamily="34" charset="0"/>
              </a:rPr>
              <a:t>Persisting Data: </a:t>
            </a:r>
            <a:r>
              <a:rPr lang="en-GB" sz="2000" dirty="0" err="1">
                <a:latin typeface="Arial" panose="020B0604020202020204" pitchFamily="34" charset="0"/>
                <a:cs typeface="Arial" panose="020B0604020202020204" pitchFamily="34" charset="0"/>
              </a:rPr>
              <a:t>Nó</a:t>
            </a:r>
            <a:r>
              <a:rPr lang="en-GB" sz="2000" dirty="0">
                <a:latin typeface="Arial" panose="020B0604020202020204" pitchFamily="34" charset="0"/>
                <a:cs typeface="Arial" panose="020B0604020202020204" pitchFamily="34" charset="0"/>
              </a:rPr>
              <a:t> </a:t>
            </a:r>
            <a:r>
              <a:rPr lang="en-GB" sz="2000" dirty="0" err="1">
                <a:latin typeface="Arial" panose="020B0604020202020204" pitchFamily="34" charset="0"/>
                <a:cs typeface="Arial" panose="020B0604020202020204" pitchFamily="34" charset="0"/>
              </a:rPr>
              <a:t>cũng</a:t>
            </a:r>
            <a:r>
              <a:rPr lang="en-GB" sz="2000" dirty="0">
                <a:latin typeface="Arial" panose="020B0604020202020204" pitchFamily="34" charset="0"/>
                <a:cs typeface="Arial" panose="020B0604020202020204" pitchFamily="34" charset="0"/>
              </a:rPr>
              <a:t> </a:t>
            </a:r>
            <a:r>
              <a:rPr lang="en-GB" sz="2000" dirty="0" err="1">
                <a:latin typeface="Arial" panose="020B0604020202020204" pitchFamily="34" charset="0"/>
                <a:cs typeface="Arial" panose="020B0604020202020204" pitchFamily="34" charset="0"/>
              </a:rPr>
              <a:t>thực</a:t>
            </a:r>
            <a:r>
              <a:rPr lang="en-GB" sz="2000" dirty="0">
                <a:latin typeface="Arial" panose="020B0604020202020204" pitchFamily="34" charset="0"/>
                <a:cs typeface="Arial" panose="020B0604020202020204" pitchFamily="34" charset="0"/>
              </a:rPr>
              <a:t> </a:t>
            </a:r>
            <a:r>
              <a:rPr lang="en-GB" sz="2000" dirty="0" err="1">
                <a:latin typeface="Arial" panose="020B0604020202020204" pitchFamily="34" charset="0"/>
                <a:cs typeface="Arial" panose="020B0604020202020204" pitchFamily="34" charset="0"/>
              </a:rPr>
              <a:t>hiện</a:t>
            </a:r>
            <a:r>
              <a:rPr lang="en-GB" sz="2000" dirty="0">
                <a:latin typeface="Arial" panose="020B0604020202020204" pitchFamily="34" charset="0"/>
                <a:cs typeface="Arial" panose="020B0604020202020204" pitchFamily="34" charset="0"/>
              </a:rPr>
              <a:t> </a:t>
            </a:r>
            <a:r>
              <a:rPr lang="en-GB" sz="2000" dirty="0" err="1">
                <a:latin typeface="Arial" panose="020B0604020202020204" pitchFamily="34" charset="0"/>
                <a:cs typeface="Arial" panose="020B0604020202020204" pitchFamily="34" charset="0"/>
              </a:rPr>
              <a:t>các</a:t>
            </a:r>
            <a:r>
              <a:rPr lang="en-GB" sz="2000" dirty="0">
                <a:latin typeface="Arial" panose="020B0604020202020204" pitchFamily="34" charset="0"/>
                <a:cs typeface="Arial" panose="020B0604020202020204" pitchFamily="34" charset="0"/>
              </a:rPr>
              <a:t> </a:t>
            </a:r>
            <a:r>
              <a:rPr lang="en-GB" sz="2000" dirty="0" err="1">
                <a:latin typeface="Arial" panose="020B0604020202020204" pitchFamily="34" charset="0"/>
                <a:cs typeface="Arial" panose="020B0604020202020204" pitchFamily="34" charset="0"/>
              </a:rPr>
              <a:t>thao</a:t>
            </a:r>
            <a:r>
              <a:rPr lang="en-GB" sz="2000" dirty="0">
                <a:latin typeface="Arial" panose="020B0604020202020204" pitchFamily="34" charset="0"/>
                <a:cs typeface="Arial" panose="020B0604020202020204" pitchFamily="34" charset="0"/>
              </a:rPr>
              <a:t> </a:t>
            </a:r>
            <a:r>
              <a:rPr lang="en-GB" sz="2000" dirty="0" err="1">
                <a:latin typeface="Arial" panose="020B0604020202020204" pitchFamily="34" charset="0"/>
                <a:cs typeface="Arial" panose="020B0604020202020204" pitchFamily="34" charset="0"/>
              </a:rPr>
              <a:t>tác</a:t>
            </a:r>
            <a:r>
              <a:rPr lang="en-GB" sz="2000" dirty="0">
                <a:latin typeface="Arial" panose="020B0604020202020204" pitchFamily="34" charset="0"/>
                <a:cs typeface="Arial" panose="020B0604020202020204" pitchFamily="34" charset="0"/>
              </a:rPr>
              <a:t> Insert, Update </a:t>
            </a:r>
            <a:r>
              <a:rPr lang="en-GB" sz="2000" dirty="0" err="1">
                <a:latin typeface="Arial" panose="020B0604020202020204" pitchFamily="34" charset="0"/>
                <a:cs typeface="Arial" panose="020B0604020202020204" pitchFamily="34" charset="0"/>
              </a:rPr>
              <a:t>và</a:t>
            </a:r>
            <a:r>
              <a:rPr lang="en-GB" sz="2000" dirty="0">
                <a:latin typeface="Arial" panose="020B0604020202020204" pitchFamily="34" charset="0"/>
                <a:cs typeface="Arial" panose="020B0604020202020204" pitchFamily="34" charset="0"/>
              </a:rPr>
              <a:t> Delete </a:t>
            </a:r>
            <a:r>
              <a:rPr lang="en-GB" sz="2000" dirty="0" err="1">
                <a:latin typeface="Arial" panose="020B0604020202020204" pitchFamily="34" charset="0"/>
                <a:cs typeface="Arial" panose="020B0604020202020204" pitchFamily="34" charset="0"/>
              </a:rPr>
              <a:t>tới</a:t>
            </a:r>
            <a:r>
              <a:rPr lang="en-GB" sz="2000" dirty="0">
                <a:latin typeface="Arial" panose="020B0604020202020204" pitchFamily="34" charset="0"/>
                <a:cs typeface="Arial" panose="020B0604020202020204" pitchFamily="34" charset="0"/>
              </a:rPr>
              <a:t> CSDL </a:t>
            </a:r>
            <a:r>
              <a:rPr lang="en-GB" sz="2000" dirty="0" err="1">
                <a:latin typeface="Arial" panose="020B0604020202020204" pitchFamily="34" charset="0"/>
                <a:cs typeface="Arial" panose="020B0604020202020204" pitchFamily="34" charset="0"/>
              </a:rPr>
              <a:t>dựa</a:t>
            </a:r>
            <a:r>
              <a:rPr lang="en-GB" sz="2000" dirty="0">
                <a:latin typeface="Arial" panose="020B0604020202020204" pitchFamily="34" charset="0"/>
                <a:cs typeface="Arial" panose="020B0604020202020204" pitchFamily="34" charset="0"/>
              </a:rPr>
              <a:t> </a:t>
            </a:r>
            <a:r>
              <a:rPr lang="en-GB" sz="2000" dirty="0" err="1">
                <a:latin typeface="Arial" panose="020B0604020202020204" pitchFamily="34" charset="0"/>
                <a:cs typeface="Arial" panose="020B0604020202020204" pitchFamily="34" charset="0"/>
              </a:rPr>
              <a:t>trên</a:t>
            </a:r>
            <a:r>
              <a:rPr lang="en-GB" sz="2000" dirty="0">
                <a:latin typeface="Arial" panose="020B0604020202020204" pitchFamily="34" charset="0"/>
                <a:cs typeface="Arial" panose="020B0604020202020204" pitchFamily="34" charset="0"/>
              </a:rPr>
              <a:t> </a:t>
            </a:r>
            <a:r>
              <a:rPr lang="en-GB" sz="2000" dirty="0" err="1">
                <a:latin typeface="Arial" panose="020B0604020202020204" pitchFamily="34" charset="0"/>
                <a:cs typeface="Arial" panose="020B0604020202020204" pitchFamily="34" charset="0"/>
              </a:rPr>
              <a:t>những</a:t>
            </a:r>
            <a:r>
              <a:rPr lang="en-GB" sz="2000" dirty="0">
                <a:latin typeface="Arial" panose="020B0604020202020204" pitchFamily="34" charset="0"/>
                <a:cs typeface="Arial" panose="020B0604020202020204" pitchFamily="34" charset="0"/>
              </a:rPr>
              <a:t> </a:t>
            </a:r>
            <a:r>
              <a:rPr lang="en-GB" sz="2000" dirty="0" err="1">
                <a:latin typeface="Arial" panose="020B0604020202020204" pitchFamily="34" charset="0"/>
                <a:cs typeface="Arial" panose="020B0604020202020204" pitchFamily="34" charset="0"/>
              </a:rPr>
              <a:t>gì</a:t>
            </a:r>
            <a:r>
              <a:rPr lang="en-GB" sz="2000" dirty="0">
                <a:latin typeface="Arial" panose="020B0604020202020204" pitchFamily="34" charset="0"/>
                <a:cs typeface="Arial" panose="020B0604020202020204" pitchFamily="34" charset="0"/>
              </a:rPr>
              <a:t> </a:t>
            </a:r>
            <a:r>
              <a:rPr lang="en-GB" sz="2000" dirty="0" err="1">
                <a:latin typeface="Arial" panose="020B0604020202020204" pitchFamily="34" charset="0"/>
                <a:cs typeface="Arial" panose="020B0604020202020204" pitchFamily="34" charset="0"/>
              </a:rPr>
              <a:t>mà</a:t>
            </a:r>
            <a:r>
              <a:rPr lang="en-GB" sz="2000" dirty="0">
                <a:latin typeface="Arial" panose="020B0604020202020204" pitchFamily="34" charset="0"/>
                <a:cs typeface="Arial" panose="020B0604020202020204" pitchFamily="34" charset="0"/>
              </a:rPr>
              <a:t> </a:t>
            </a:r>
            <a:r>
              <a:rPr lang="en-GB" sz="2000" dirty="0" err="1">
                <a:latin typeface="Arial" panose="020B0604020202020204" pitchFamily="34" charset="0"/>
                <a:cs typeface="Arial" panose="020B0604020202020204" pitchFamily="34" charset="0"/>
              </a:rPr>
              <a:t>thực</a:t>
            </a:r>
            <a:r>
              <a:rPr lang="en-GB" sz="2000" dirty="0">
                <a:latin typeface="Arial" panose="020B0604020202020204" pitchFamily="34" charset="0"/>
                <a:cs typeface="Arial" panose="020B0604020202020204" pitchFamily="34" charset="0"/>
              </a:rPr>
              <a:t> </a:t>
            </a:r>
            <a:r>
              <a:rPr lang="en-GB" sz="2000" dirty="0" err="1">
                <a:latin typeface="Arial" panose="020B0604020202020204" pitchFamily="34" charset="0"/>
                <a:cs typeface="Arial" panose="020B0604020202020204" pitchFamily="34" charset="0"/>
              </a:rPr>
              <a:t>thể</a:t>
            </a:r>
            <a:r>
              <a:rPr lang="en-GB" sz="2000" dirty="0">
                <a:latin typeface="Arial" panose="020B0604020202020204" pitchFamily="34" charset="0"/>
                <a:cs typeface="Arial" panose="020B0604020202020204" pitchFamily="34" charset="0"/>
              </a:rPr>
              <a:t> </a:t>
            </a:r>
            <a:r>
              <a:rPr lang="en-GB" sz="2000" dirty="0" err="1">
                <a:latin typeface="Arial" panose="020B0604020202020204" pitchFamily="34" charset="0"/>
                <a:cs typeface="Arial" panose="020B0604020202020204" pitchFamily="34" charset="0"/>
              </a:rPr>
              <a:t>thể</a:t>
            </a:r>
            <a:r>
              <a:rPr lang="en-GB" sz="2000" dirty="0">
                <a:latin typeface="Arial" panose="020B0604020202020204" pitchFamily="34" charset="0"/>
                <a:cs typeface="Arial" panose="020B0604020202020204" pitchFamily="34" charset="0"/>
              </a:rPr>
              <a:t> </a:t>
            </a:r>
            <a:r>
              <a:rPr lang="en-GB" sz="2000" dirty="0" err="1">
                <a:latin typeface="Arial" panose="020B0604020202020204" pitchFamily="34" charset="0"/>
                <a:cs typeface="Arial" panose="020B0604020202020204" pitchFamily="34" charset="0"/>
              </a:rPr>
              <a:t>hiện</a:t>
            </a:r>
            <a:r>
              <a:rPr lang="en-GB" sz="2000" dirty="0">
                <a:latin typeface="Arial" panose="020B0604020202020204" pitchFamily="34" charset="0"/>
                <a:cs typeface="Arial" panose="020B0604020202020204" pitchFamily="34" charset="0"/>
              </a:rPr>
              <a:t>.</a:t>
            </a:r>
          </a:p>
          <a:p>
            <a:pPr marL="0" indent="0">
              <a:lnSpc>
                <a:spcPct val="150000"/>
              </a:lnSpc>
              <a:buNone/>
            </a:pPr>
            <a:r>
              <a:rPr lang="en-GB" sz="2000" dirty="0">
                <a:latin typeface="Arial" panose="020B0604020202020204" pitchFamily="34" charset="0"/>
                <a:cs typeface="Arial" panose="020B0604020202020204" pitchFamily="34" charset="0"/>
              </a:rPr>
              <a:t>	-	</a:t>
            </a:r>
            <a:r>
              <a:rPr lang="vi-VN" sz="2000" dirty="0">
                <a:latin typeface="Arial" panose="020B0604020202020204" pitchFamily="34" charset="0"/>
                <a:cs typeface="Arial" panose="020B0604020202020204" pitchFamily="34" charset="0"/>
              </a:rPr>
              <a:t>Caching: DbContext mặc định thực hiện caching mức đầu tiên. Nó lưu những thực thể đã được nhận suốt vòng đời của một lớp context.</a:t>
            </a:r>
            <a:endParaRPr lang="en-GB" sz="2000" dirty="0">
              <a:latin typeface="Arial" panose="020B0604020202020204" pitchFamily="34" charset="0"/>
              <a:cs typeface="Arial" panose="020B0604020202020204" pitchFamily="34" charset="0"/>
            </a:endParaRPr>
          </a:p>
          <a:p>
            <a:pPr marL="0" indent="0">
              <a:lnSpc>
                <a:spcPct val="150000"/>
              </a:lnSpc>
              <a:buNone/>
            </a:pPr>
            <a:r>
              <a:rPr lang="en-GB" sz="2000" dirty="0">
                <a:latin typeface="Arial" panose="020B0604020202020204" pitchFamily="34" charset="0"/>
                <a:cs typeface="Arial" panose="020B0604020202020204" pitchFamily="34" charset="0"/>
              </a:rPr>
              <a:t>	-	</a:t>
            </a:r>
            <a:r>
              <a:rPr lang="vi-VN" sz="2000" dirty="0">
                <a:latin typeface="Arial" panose="020B0604020202020204" pitchFamily="34" charset="0"/>
                <a:cs typeface="Arial" panose="020B0604020202020204" pitchFamily="34" charset="0"/>
              </a:rPr>
              <a:t>Manage Relationship: DbContext cũng quản lý những quan hệ sử dụng CSDL, MSL và SSDL trong phương pháp tiếp cận DB-First hoặc Model-First hoặc sử dụng fluent API trong phương pháp tiếp cận Code-First. </a:t>
            </a:r>
            <a:endParaRPr lang="en-GB" sz="2000" dirty="0">
              <a:latin typeface="Arial" panose="020B0604020202020204" pitchFamily="34" charset="0"/>
              <a:cs typeface="Arial" panose="020B0604020202020204" pitchFamily="34" charset="0"/>
            </a:endParaRPr>
          </a:p>
          <a:p>
            <a:pPr marL="0" indent="0">
              <a:lnSpc>
                <a:spcPct val="150000"/>
              </a:lnSpc>
              <a:buNone/>
            </a:pPr>
            <a:r>
              <a:rPr lang="en-GB" sz="2000" dirty="0">
                <a:latin typeface="Arial" panose="020B0604020202020204" pitchFamily="34" charset="0"/>
                <a:cs typeface="Arial" panose="020B0604020202020204" pitchFamily="34" charset="0"/>
              </a:rPr>
              <a:t>	-	</a:t>
            </a:r>
            <a:r>
              <a:rPr lang="vi-VN" sz="2000" dirty="0">
                <a:latin typeface="Arial" panose="020B0604020202020204" pitchFamily="34" charset="0"/>
                <a:cs typeface="Arial" panose="020B0604020202020204" pitchFamily="34" charset="0"/>
              </a:rPr>
              <a:t>Object Materialization: DbContext chuyển đổi bảng dữ liệu thô vào những đối tượng thực thể.</a:t>
            </a:r>
            <a:endParaRPr lang="en-US"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6394324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5E27C7C-4B68-4BBC-BF36-8959D8493E4A}"/>
              </a:ext>
            </a:extLst>
          </p:cNvPr>
          <p:cNvSpPr>
            <a:spLocks noGrp="1"/>
          </p:cNvSpPr>
          <p:nvPr>
            <p:ph type="title"/>
          </p:nvPr>
        </p:nvSpPr>
        <p:spPr/>
        <p:txBody>
          <a:bodyPr>
            <a:normAutofit/>
          </a:bodyPr>
          <a:lstStyle/>
          <a:p>
            <a:r>
              <a:rPr lang="en-US" sz="4900" b="1" dirty="0" err="1">
                <a:latin typeface="Arial" panose="020B0604020202020204" pitchFamily="34" charset="0"/>
                <a:cs typeface="Arial" panose="020B0604020202020204" pitchFamily="34" charset="0"/>
              </a:rPr>
              <a:t>Cấu</a:t>
            </a:r>
            <a:r>
              <a:rPr lang="en-US" sz="4900" b="1" dirty="0">
                <a:latin typeface="Arial" panose="020B0604020202020204" pitchFamily="34" charset="0"/>
                <a:cs typeface="Arial" panose="020B0604020202020204" pitchFamily="34" charset="0"/>
              </a:rPr>
              <a:t> </a:t>
            </a:r>
            <a:r>
              <a:rPr lang="en-US" sz="4900" b="1" dirty="0" err="1">
                <a:latin typeface="Arial" panose="020B0604020202020204" pitchFamily="34" charset="0"/>
                <a:cs typeface="Arial" panose="020B0604020202020204" pitchFamily="34" charset="0"/>
              </a:rPr>
              <a:t>trúc</a:t>
            </a:r>
            <a:r>
              <a:rPr lang="en-US" sz="4900" b="1" dirty="0">
                <a:latin typeface="Arial" panose="020B0604020202020204" pitchFamily="34" charset="0"/>
                <a:cs typeface="Arial" panose="020B0604020202020204" pitchFamily="34" charset="0"/>
              </a:rPr>
              <a:t> </a:t>
            </a:r>
            <a:r>
              <a:rPr lang="en-US" sz="4900" b="1" dirty="0" err="1">
                <a:latin typeface="Arial" panose="020B0604020202020204" pitchFamily="34" charset="0"/>
                <a:cs typeface="Arial" panose="020B0604020202020204" pitchFamily="34" charset="0"/>
              </a:rPr>
              <a:t>của</a:t>
            </a:r>
            <a:r>
              <a:rPr lang="en-US" sz="4900" b="1" dirty="0">
                <a:latin typeface="Arial" panose="020B0604020202020204" pitchFamily="34" charset="0"/>
                <a:cs typeface="Arial" panose="020B0604020202020204" pitchFamily="34" charset="0"/>
              </a:rPr>
              <a:t> Entity Framework</a:t>
            </a:r>
          </a:p>
        </p:txBody>
      </p:sp>
      <p:sp>
        <p:nvSpPr>
          <p:cNvPr id="7" name="Slide Number Placeholder 5">
            <a:extLst>
              <a:ext uri="{FF2B5EF4-FFF2-40B4-BE49-F238E27FC236}">
                <a16:creationId xmlns:a16="http://schemas.microsoft.com/office/drawing/2014/main" id="{4ECDE54D-4BD2-4764-A36A-8487DB61E7A6}"/>
              </a:ext>
            </a:extLst>
          </p:cNvPr>
          <p:cNvSpPr>
            <a:spLocks noGrp="1"/>
          </p:cNvSpPr>
          <p:nvPr>
            <p:ph type="sldNum" sz="quarter" idx="12"/>
          </p:nvPr>
        </p:nvSpPr>
        <p:spPr>
          <a:xfrm>
            <a:off x="8610600" y="6356350"/>
            <a:ext cx="2743200" cy="365125"/>
          </a:xfrm>
        </p:spPr>
        <p:txBody>
          <a:bodyPr/>
          <a:lstStyle/>
          <a:p>
            <a:fld id="{D8DA9DAA-006C-4F4B-980E-E3DF019B24E2}" type="slidenum">
              <a:rPr lang="en-US" b="1" cap="all" spc="100" smtClean="0">
                <a:solidFill>
                  <a:schemeClr val="accent2"/>
                </a:solidFill>
                <a:latin typeface="Arial" panose="020B0604020202020204" pitchFamily="34" charset="0"/>
                <a:cs typeface="Arial" panose="020B0604020202020204" pitchFamily="34" charset="0"/>
              </a:rPr>
              <a:t>93</a:t>
            </a:fld>
            <a:endParaRPr lang="en-US" b="1" cap="all" spc="100" dirty="0">
              <a:solidFill>
                <a:schemeClr val="accent2"/>
              </a:solidFill>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786530E8-D960-49B6-BBF8-5679A76DA0B4}"/>
              </a:ext>
            </a:extLst>
          </p:cNvPr>
          <p:cNvSpPr>
            <a:spLocks noGrp="1"/>
          </p:cNvSpPr>
          <p:nvPr>
            <p:ph idx="1"/>
          </p:nvPr>
        </p:nvSpPr>
        <p:spPr/>
        <p:txBody>
          <a:bodyPr>
            <a:normAutofit fontScale="92500"/>
          </a:bodyPr>
          <a:lstStyle/>
          <a:p>
            <a:pPr>
              <a:lnSpc>
                <a:spcPct val="150000"/>
              </a:lnSpc>
              <a:buFont typeface="Wingdings" panose="05000000000000000000" pitchFamily="2" charset="2"/>
              <a:buChar char="v"/>
            </a:pPr>
            <a:r>
              <a:rPr lang="en-GB" sz="2400" b="1" dirty="0" err="1">
                <a:latin typeface="Arial" panose="020B0604020202020204" pitchFamily="34" charset="0"/>
                <a:cs typeface="Arial" panose="020B0604020202020204" pitchFamily="34" charset="0"/>
              </a:rPr>
              <a:t>Những</a:t>
            </a:r>
            <a:r>
              <a:rPr lang="en-GB" sz="2400" b="1" dirty="0">
                <a:latin typeface="Arial" panose="020B0604020202020204" pitchFamily="34" charset="0"/>
                <a:cs typeface="Arial" panose="020B0604020202020204" pitchFamily="34" charset="0"/>
              </a:rPr>
              <a:t> </a:t>
            </a:r>
            <a:r>
              <a:rPr lang="en-GB" sz="2400" b="1" dirty="0" err="1">
                <a:latin typeface="Arial" panose="020B0604020202020204" pitchFamily="34" charset="0"/>
                <a:cs typeface="Arial" panose="020B0604020202020204" pitchFamily="34" charset="0"/>
              </a:rPr>
              <a:t>kiểu</a:t>
            </a:r>
            <a:r>
              <a:rPr lang="en-GB" sz="2400" b="1" dirty="0">
                <a:latin typeface="Arial" panose="020B0604020202020204" pitchFamily="34" charset="0"/>
                <a:cs typeface="Arial" panose="020B0604020202020204" pitchFamily="34" charset="0"/>
              </a:rPr>
              <a:t> </a:t>
            </a:r>
            <a:r>
              <a:rPr lang="en-GB" sz="2400" b="1" dirty="0" err="1">
                <a:latin typeface="Arial" panose="020B0604020202020204" pitchFamily="34" charset="0"/>
                <a:cs typeface="Arial" panose="020B0604020202020204" pitchFamily="34" charset="0"/>
              </a:rPr>
              <a:t>thực</a:t>
            </a:r>
            <a:r>
              <a:rPr lang="en-GB" sz="2400" b="1" dirty="0">
                <a:latin typeface="Arial" panose="020B0604020202020204" pitchFamily="34" charset="0"/>
                <a:cs typeface="Arial" panose="020B0604020202020204" pitchFamily="34" charset="0"/>
              </a:rPr>
              <a:t> </a:t>
            </a:r>
            <a:r>
              <a:rPr lang="en-GB" sz="2400" b="1" dirty="0" err="1">
                <a:latin typeface="Arial" panose="020B0604020202020204" pitchFamily="34" charset="0"/>
                <a:cs typeface="Arial" panose="020B0604020202020204" pitchFamily="34" charset="0"/>
              </a:rPr>
              <a:t>thể</a:t>
            </a:r>
            <a:r>
              <a:rPr lang="en-GB" sz="2400" b="1" dirty="0">
                <a:latin typeface="Arial" panose="020B0604020202020204" pitchFamily="34" charset="0"/>
                <a:cs typeface="Arial" panose="020B0604020202020204" pitchFamily="34" charset="0"/>
              </a:rPr>
              <a:t> </a:t>
            </a:r>
            <a:r>
              <a:rPr lang="en-GB" sz="2400" b="1" dirty="0" err="1">
                <a:latin typeface="Arial" panose="020B0604020202020204" pitchFamily="34" charset="0"/>
                <a:cs typeface="Arial" panose="020B0604020202020204" pitchFamily="34" charset="0"/>
              </a:rPr>
              <a:t>trong</a:t>
            </a:r>
            <a:r>
              <a:rPr lang="en-GB" sz="2400" b="1" dirty="0">
                <a:latin typeface="Arial" panose="020B0604020202020204" pitchFamily="34" charset="0"/>
                <a:cs typeface="Arial" panose="020B0604020202020204" pitchFamily="34" charset="0"/>
              </a:rPr>
              <a:t> Entity </a:t>
            </a:r>
            <a:r>
              <a:rPr lang="en-GB" sz="2400" b="1" dirty="0" err="1">
                <a:latin typeface="Arial" panose="020B0604020202020204" pitchFamily="34" charset="0"/>
                <a:cs typeface="Arial" panose="020B0604020202020204" pitchFamily="34" charset="0"/>
              </a:rPr>
              <a:t>Framework:</a:t>
            </a:r>
            <a:r>
              <a:rPr lang="en-GB" sz="2400" dirty="0" err="1">
                <a:latin typeface="Arial" panose="020B0604020202020204" pitchFamily="34" charset="0"/>
                <a:cs typeface="Arial" panose="020B0604020202020204" pitchFamily="34" charset="0"/>
              </a:rPr>
              <a:t>Có</a:t>
            </a:r>
            <a:r>
              <a:rPr lang="en-GB" sz="2400" dirty="0">
                <a:latin typeface="Arial" panose="020B0604020202020204" pitchFamily="34" charset="0"/>
                <a:cs typeface="Arial" panose="020B0604020202020204" pitchFamily="34" charset="0"/>
              </a:rPr>
              <a:t> </a:t>
            </a:r>
            <a:r>
              <a:rPr lang="en-GB" sz="2400" dirty="0" err="1">
                <a:latin typeface="Arial" panose="020B0604020202020204" pitchFamily="34" charset="0"/>
                <a:cs typeface="Arial" panose="020B0604020202020204" pitchFamily="34" charset="0"/>
              </a:rPr>
              <a:t>hai</a:t>
            </a:r>
            <a:r>
              <a:rPr lang="en-GB" sz="2400" dirty="0">
                <a:latin typeface="Arial" panose="020B0604020202020204" pitchFamily="34" charset="0"/>
                <a:cs typeface="Arial" panose="020B0604020202020204" pitchFamily="34" charset="0"/>
              </a:rPr>
              <a:t> </a:t>
            </a:r>
            <a:r>
              <a:rPr lang="en-GB" sz="2400" dirty="0" err="1">
                <a:latin typeface="Arial" panose="020B0604020202020204" pitchFamily="34" charset="0"/>
                <a:cs typeface="Arial" panose="020B0604020202020204" pitchFamily="34" charset="0"/>
              </a:rPr>
              <a:t>kiểu</a:t>
            </a:r>
            <a:r>
              <a:rPr lang="en-GB" sz="2400" dirty="0">
                <a:latin typeface="Arial" panose="020B0604020202020204" pitchFamily="34" charset="0"/>
                <a:cs typeface="Arial" panose="020B0604020202020204" pitchFamily="34" charset="0"/>
              </a:rPr>
              <a:t> </a:t>
            </a:r>
            <a:r>
              <a:rPr lang="en-GB" sz="2400" dirty="0" err="1">
                <a:latin typeface="Arial" panose="020B0604020202020204" pitchFamily="34" charset="0"/>
                <a:cs typeface="Arial" panose="020B0604020202020204" pitchFamily="34" charset="0"/>
              </a:rPr>
              <a:t>thực</a:t>
            </a:r>
            <a:r>
              <a:rPr lang="en-GB" sz="2400" dirty="0">
                <a:latin typeface="Arial" panose="020B0604020202020204" pitchFamily="34" charset="0"/>
                <a:cs typeface="Arial" panose="020B0604020202020204" pitchFamily="34" charset="0"/>
              </a:rPr>
              <a:t> </a:t>
            </a:r>
            <a:r>
              <a:rPr lang="en-GB" sz="2400" dirty="0" err="1">
                <a:latin typeface="Arial" panose="020B0604020202020204" pitchFamily="34" charset="0"/>
                <a:cs typeface="Arial" panose="020B0604020202020204" pitchFamily="34" charset="0"/>
              </a:rPr>
              <a:t>thể</a:t>
            </a:r>
            <a:r>
              <a:rPr lang="en-GB" sz="2400" dirty="0">
                <a:latin typeface="Arial" panose="020B0604020202020204" pitchFamily="34" charset="0"/>
                <a:cs typeface="Arial" panose="020B0604020202020204" pitchFamily="34" charset="0"/>
              </a:rPr>
              <a:t> </a:t>
            </a:r>
            <a:r>
              <a:rPr lang="en-GB" sz="2400" dirty="0" err="1">
                <a:latin typeface="Arial" panose="020B0604020202020204" pitchFamily="34" charset="0"/>
                <a:cs typeface="Arial" panose="020B0604020202020204" pitchFamily="34" charset="0"/>
              </a:rPr>
              <a:t>trong</a:t>
            </a:r>
            <a:r>
              <a:rPr lang="en-GB" sz="2400" dirty="0">
                <a:latin typeface="Arial" panose="020B0604020202020204" pitchFamily="34" charset="0"/>
                <a:cs typeface="Arial" panose="020B0604020202020204" pitchFamily="34" charset="0"/>
              </a:rPr>
              <a:t> Entity Framework 5.0/6.0: POCO entity </a:t>
            </a:r>
            <a:r>
              <a:rPr lang="en-GB" sz="2400" dirty="0" err="1">
                <a:latin typeface="Arial" panose="020B0604020202020204" pitchFamily="34" charset="0"/>
                <a:cs typeface="Arial" panose="020B0604020202020204" pitchFamily="34" charset="0"/>
              </a:rPr>
              <a:t>và</a:t>
            </a:r>
            <a:r>
              <a:rPr lang="en-GB" sz="2400" dirty="0">
                <a:latin typeface="Arial" panose="020B0604020202020204" pitchFamily="34" charset="0"/>
                <a:cs typeface="Arial" panose="020B0604020202020204" pitchFamily="34" charset="0"/>
              </a:rPr>
              <a:t> dynamic proxy entity.</a:t>
            </a:r>
          </a:p>
          <a:p>
            <a:pPr marL="0" indent="0" algn="ctr">
              <a:lnSpc>
                <a:spcPct val="150000"/>
              </a:lnSpc>
              <a:buNone/>
            </a:pPr>
            <a:r>
              <a:rPr lang="en-GB" sz="2400" b="1" i="0" dirty="0">
                <a:solidFill>
                  <a:srgbClr val="737373"/>
                </a:solidFill>
                <a:effectLst/>
                <a:latin typeface="Arial" panose="020B0604020202020204" pitchFamily="34" charset="0"/>
                <a:cs typeface="Arial" panose="020B0604020202020204" pitchFamily="34" charset="0"/>
              </a:rPr>
              <a:t>	-	</a:t>
            </a:r>
            <a:r>
              <a:rPr lang="en-US" sz="2400" b="1" dirty="0">
                <a:latin typeface="Arial" panose="020B0604020202020204" pitchFamily="34" charset="0"/>
                <a:cs typeface="Arial" panose="020B0604020202020204" pitchFamily="34" charset="0"/>
              </a:rPr>
              <a:t>POCO Entity (Plain Old CLR Object):</a:t>
            </a:r>
            <a:r>
              <a:rPr lang="vi-VN" sz="2400" dirty="0">
                <a:latin typeface="Arial" panose="020B0604020202020204" pitchFamily="34" charset="0"/>
                <a:cs typeface="Arial" panose="020B0604020202020204" pitchFamily="34" charset="0"/>
              </a:rPr>
              <a:t>Lớp POCO là lớp không phụ thuộc vào bất kỳ lớp framework cụ thể nào. Nó giống như bất kỳ lớp .Net thông thường khác đó là tại sao nó được gọi là “Plain Old CLR Objects”. Những thực thể POCO này (cũng được biết đến như những đối tượng persistence-ignorant) hỗ trợ hâu hết cùng kiểu truy vấn, những hành vi insert, update, and delete như những kiểu thực thể được khởi tạo bởi Entity Data Model.</a:t>
            </a:r>
            <a:endParaRPr lang="en-US" sz="2400" b="1" i="0" dirty="0">
              <a:solidFill>
                <a:srgbClr val="737373"/>
              </a:solidFill>
              <a:effectLst/>
              <a:latin typeface="Arial" panose="020B0604020202020204" pitchFamily="34" charset="0"/>
              <a:cs typeface="Arial" panose="020B0604020202020204" pitchFamily="34" charset="0"/>
            </a:endParaRPr>
          </a:p>
          <a:p>
            <a:pPr marL="0" indent="0">
              <a:lnSpc>
                <a:spcPct val="150000"/>
              </a:lnSpc>
              <a:buNone/>
            </a:pPr>
            <a:endParaRPr 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8766061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5E27C7C-4B68-4BBC-BF36-8959D8493E4A}"/>
              </a:ext>
            </a:extLst>
          </p:cNvPr>
          <p:cNvSpPr>
            <a:spLocks noGrp="1"/>
          </p:cNvSpPr>
          <p:nvPr>
            <p:ph type="title"/>
          </p:nvPr>
        </p:nvSpPr>
        <p:spPr/>
        <p:txBody>
          <a:bodyPr>
            <a:normAutofit/>
          </a:bodyPr>
          <a:lstStyle/>
          <a:p>
            <a:r>
              <a:rPr lang="en-US" sz="4900" b="1" dirty="0" err="1">
                <a:latin typeface="Arial" panose="020B0604020202020204" pitchFamily="34" charset="0"/>
                <a:cs typeface="Arial" panose="020B0604020202020204" pitchFamily="34" charset="0"/>
              </a:rPr>
              <a:t>Cấu</a:t>
            </a:r>
            <a:r>
              <a:rPr lang="en-US" sz="4900" b="1" dirty="0">
                <a:latin typeface="Arial" panose="020B0604020202020204" pitchFamily="34" charset="0"/>
                <a:cs typeface="Arial" panose="020B0604020202020204" pitchFamily="34" charset="0"/>
              </a:rPr>
              <a:t> </a:t>
            </a:r>
            <a:r>
              <a:rPr lang="en-US" sz="4900" b="1" dirty="0" err="1">
                <a:latin typeface="Arial" panose="020B0604020202020204" pitchFamily="34" charset="0"/>
                <a:cs typeface="Arial" panose="020B0604020202020204" pitchFamily="34" charset="0"/>
              </a:rPr>
              <a:t>trúc</a:t>
            </a:r>
            <a:r>
              <a:rPr lang="en-US" sz="4900" b="1" dirty="0">
                <a:latin typeface="Arial" panose="020B0604020202020204" pitchFamily="34" charset="0"/>
                <a:cs typeface="Arial" panose="020B0604020202020204" pitchFamily="34" charset="0"/>
              </a:rPr>
              <a:t> </a:t>
            </a:r>
            <a:r>
              <a:rPr lang="en-US" sz="4900" b="1" dirty="0" err="1">
                <a:latin typeface="Arial" panose="020B0604020202020204" pitchFamily="34" charset="0"/>
                <a:cs typeface="Arial" panose="020B0604020202020204" pitchFamily="34" charset="0"/>
              </a:rPr>
              <a:t>của</a:t>
            </a:r>
            <a:r>
              <a:rPr lang="en-US" sz="4900" b="1" dirty="0">
                <a:latin typeface="Arial" panose="020B0604020202020204" pitchFamily="34" charset="0"/>
                <a:cs typeface="Arial" panose="020B0604020202020204" pitchFamily="34" charset="0"/>
              </a:rPr>
              <a:t> Entity Framework</a:t>
            </a:r>
          </a:p>
        </p:txBody>
      </p:sp>
      <p:sp>
        <p:nvSpPr>
          <p:cNvPr id="7" name="Slide Number Placeholder 5">
            <a:extLst>
              <a:ext uri="{FF2B5EF4-FFF2-40B4-BE49-F238E27FC236}">
                <a16:creationId xmlns:a16="http://schemas.microsoft.com/office/drawing/2014/main" id="{4ECDE54D-4BD2-4764-A36A-8487DB61E7A6}"/>
              </a:ext>
            </a:extLst>
          </p:cNvPr>
          <p:cNvSpPr>
            <a:spLocks noGrp="1"/>
          </p:cNvSpPr>
          <p:nvPr>
            <p:ph type="sldNum" sz="quarter" idx="12"/>
          </p:nvPr>
        </p:nvSpPr>
        <p:spPr>
          <a:xfrm>
            <a:off x="8610600" y="6356350"/>
            <a:ext cx="2743200" cy="365125"/>
          </a:xfrm>
        </p:spPr>
        <p:txBody>
          <a:bodyPr/>
          <a:lstStyle/>
          <a:p>
            <a:fld id="{D8DA9DAA-006C-4F4B-980E-E3DF019B24E2}" type="slidenum">
              <a:rPr lang="en-US" b="1" cap="all" spc="100" smtClean="0">
                <a:solidFill>
                  <a:schemeClr val="accent2"/>
                </a:solidFill>
                <a:latin typeface="Arial" panose="020B0604020202020204" pitchFamily="34" charset="0"/>
                <a:cs typeface="Arial" panose="020B0604020202020204" pitchFamily="34" charset="0"/>
              </a:rPr>
              <a:t>94</a:t>
            </a:fld>
            <a:endParaRPr lang="en-US" b="1" cap="all" spc="100" dirty="0">
              <a:solidFill>
                <a:schemeClr val="accent2"/>
              </a:solidFill>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786530E8-D960-49B6-BBF8-5679A76DA0B4}"/>
              </a:ext>
            </a:extLst>
          </p:cNvPr>
          <p:cNvSpPr>
            <a:spLocks noGrp="1"/>
          </p:cNvSpPr>
          <p:nvPr>
            <p:ph idx="1"/>
          </p:nvPr>
        </p:nvSpPr>
        <p:spPr/>
        <p:txBody>
          <a:bodyPr>
            <a:normAutofit/>
          </a:bodyPr>
          <a:lstStyle/>
          <a:p>
            <a:pPr marL="0" indent="0">
              <a:lnSpc>
                <a:spcPct val="150000"/>
              </a:lnSpc>
              <a:buNone/>
            </a:pPr>
            <a:r>
              <a:rPr lang="en-US" sz="2400" dirty="0">
                <a:latin typeface="Arial" panose="020B0604020202020204" pitchFamily="34" charset="0"/>
                <a:cs typeface="Arial" panose="020B0604020202020204" pitchFamily="34" charset="0"/>
              </a:rPr>
              <a:t>	-	</a:t>
            </a:r>
            <a:r>
              <a:rPr lang="en-GB" sz="2400" b="1" dirty="0">
                <a:latin typeface="Arial" panose="020B0604020202020204" pitchFamily="34" charset="0"/>
                <a:cs typeface="Arial" panose="020B0604020202020204" pitchFamily="34" charset="0"/>
              </a:rPr>
              <a:t>Dynamic Proxy (POCO Proxy):</a:t>
            </a:r>
            <a:r>
              <a:rPr lang="vi-VN" sz="2400" dirty="0">
                <a:latin typeface="Arial" panose="020B0604020202020204" pitchFamily="34" charset="0"/>
                <a:cs typeface="Arial" panose="020B0604020202020204" pitchFamily="34" charset="0"/>
              </a:rPr>
              <a:t>Dynamic Proxy là một lớp runtime proxy của POCO entity. Nó giống như một lớp bọc phía ngoài của POCO entity. Những thực thể dynamic proxy cho phép lazy loading và automatic change tracking. </a:t>
            </a:r>
            <a:endParaRPr 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5442044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5E27C7C-4B68-4BBC-BF36-8959D8493E4A}"/>
              </a:ext>
            </a:extLst>
          </p:cNvPr>
          <p:cNvSpPr>
            <a:spLocks noGrp="1"/>
          </p:cNvSpPr>
          <p:nvPr>
            <p:ph type="title"/>
          </p:nvPr>
        </p:nvSpPr>
        <p:spPr/>
        <p:txBody>
          <a:bodyPr>
            <a:normAutofit/>
          </a:bodyPr>
          <a:lstStyle/>
          <a:p>
            <a:r>
              <a:rPr lang="en-US" sz="4900" b="1" dirty="0" err="1">
                <a:latin typeface="Arial" panose="020B0604020202020204" pitchFamily="34" charset="0"/>
                <a:cs typeface="Arial" panose="020B0604020202020204" pitchFamily="34" charset="0"/>
              </a:rPr>
              <a:t>Cấu</a:t>
            </a:r>
            <a:r>
              <a:rPr lang="en-US" sz="4900" b="1" dirty="0">
                <a:latin typeface="Arial" panose="020B0604020202020204" pitchFamily="34" charset="0"/>
                <a:cs typeface="Arial" panose="020B0604020202020204" pitchFamily="34" charset="0"/>
              </a:rPr>
              <a:t> </a:t>
            </a:r>
            <a:r>
              <a:rPr lang="en-US" sz="4900" b="1" dirty="0" err="1">
                <a:latin typeface="Arial" panose="020B0604020202020204" pitchFamily="34" charset="0"/>
                <a:cs typeface="Arial" panose="020B0604020202020204" pitchFamily="34" charset="0"/>
              </a:rPr>
              <a:t>trúc</a:t>
            </a:r>
            <a:r>
              <a:rPr lang="en-US" sz="4900" b="1" dirty="0">
                <a:latin typeface="Arial" panose="020B0604020202020204" pitchFamily="34" charset="0"/>
                <a:cs typeface="Arial" panose="020B0604020202020204" pitchFamily="34" charset="0"/>
              </a:rPr>
              <a:t> </a:t>
            </a:r>
            <a:r>
              <a:rPr lang="en-US" sz="4900" b="1" dirty="0" err="1">
                <a:latin typeface="Arial" panose="020B0604020202020204" pitchFamily="34" charset="0"/>
                <a:cs typeface="Arial" panose="020B0604020202020204" pitchFamily="34" charset="0"/>
              </a:rPr>
              <a:t>của</a:t>
            </a:r>
            <a:r>
              <a:rPr lang="en-US" sz="4900" b="1" dirty="0">
                <a:latin typeface="Arial" panose="020B0604020202020204" pitchFamily="34" charset="0"/>
                <a:cs typeface="Arial" panose="020B0604020202020204" pitchFamily="34" charset="0"/>
              </a:rPr>
              <a:t> Entity Framework</a:t>
            </a:r>
          </a:p>
        </p:txBody>
      </p:sp>
      <p:sp>
        <p:nvSpPr>
          <p:cNvPr id="7" name="Slide Number Placeholder 5">
            <a:extLst>
              <a:ext uri="{FF2B5EF4-FFF2-40B4-BE49-F238E27FC236}">
                <a16:creationId xmlns:a16="http://schemas.microsoft.com/office/drawing/2014/main" id="{4ECDE54D-4BD2-4764-A36A-8487DB61E7A6}"/>
              </a:ext>
            </a:extLst>
          </p:cNvPr>
          <p:cNvSpPr>
            <a:spLocks noGrp="1"/>
          </p:cNvSpPr>
          <p:nvPr>
            <p:ph type="sldNum" sz="quarter" idx="12"/>
          </p:nvPr>
        </p:nvSpPr>
        <p:spPr>
          <a:xfrm>
            <a:off x="8610600" y="6356350"/>
            <a:ext cx="2743200" cy="365125"/>
          </a:xfrm>
        </p:spPr>
        <p:txBody>
          <a:bodyPr/>
          <a:lstStyle/>
          <a:p>
            <a:fld id="{D8DA9DAA-006C-4F4B-980E-E3DF019B24E2}" type="slidenum">
              <a:rPr lang="en-US" b="1" cap="all" spc="100" smtClean="0">
                <a:solidFill>
                  <a:schemeClr val="accent2"/>
                </a:solidFill>
                <a:latin typeface="Arial" panose="020B0604020202020204" pitchFamily="34" charset="0"/>
                <a:cs typeface="Arial" panose="020B0604020202020204" pitchFamily="34" charset="0"/>
              </a:rPr>
              <a:t>95</a:t>
            </a:fld>
            <a:endParaRPr lang="en-US" b="1" cap="all" spc="100" dirty="0">
              <a:solidFill>
                <a:schemeClr val="accent2"/>
              </a:solidFill>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786530E8-D960-49B6-BBF8-5679A76DA0B4}"/>
              </a:ext>
            </a:extLst>
          </p:cNvPr>
          <p:cNvSpPr>
            <a:spLocks noGrp="1"/>
          </p:cNvSpPr>
          <p:nvPr>
            <p:ph idx="1"/>
          </p:nvPr>
        </p:nvSpPr>
        <p:spPr/>
        <p:txBody>
          <a:bodyPr>
            <a:normAutofit/>
          </a:bodyPr>
          <a:lstStyle/>
          <a:p>
            <a:pPr>
              <a:lnSpc>
                <a:spcPct val="150000"/>
              </a:lnSpc>
              <a:buFont typeface="Wingdings" panose="05000000000000000000" pitchFamily="2" charset="2"/>
              <a:buChar char="v"/>
            </a:pPr>
            <a:r>
              <a:rPr lang="en-US" sz="2400" b="1" dirty="0" err="1">
                <a:latin typeface="Arial" panose="020B0604020202020204" pitchFamily="34" charset="0"/>
                <a:cs typeface="Arial" panose="020B0604020202020204" pitchFamily="34" charset="0"/>
              </a:rPr>
              <a:t>Vòng</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đời</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của</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thực</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thể</a:t>
            </a:r>
            <a:r>
              <a:rPr lang="en-US" sz="2400" b="1" dirty="0">
                <a:latin typeface="Arial" panose="020B0604020202020204" pitchFamily="34" charset="0"/>
                <a:cs typeface="Arial" panose="020B0604020202020204" pitchFamily="34" charset="0"/>
              </a:rPr>
              <a:t>:</a:t>
            </a:r>
          </a:p>
          <a:p>
            <a:pPr marL="0" indent="0">
              <a:lnSpc>
                <a:spcPct val="150000"/>
              </a:lnSpc>
              <a:buNone/>
            </a:pPr>
            <a:r>
              <a:rPr lang="en-US" sz="2400" dirty="0">
                <a:latin typeface="Arial" panose="020B0604020202020204" pitchFamily="34" charset="0"/>
                <a:cs typeface="Arial" panose="020B0604020202020204" pitchFamily="34" charset="0"/>
              </a:rPr>
              <a:t>	-	 </a:t>
            </a:r>
            <a:r>
              <a:rPr lang="vi-VN" sz="2400" dirty="0">
                <a:latin typeface="Arial" panose="020B0604020202020204" pitchFamily="34" charset="0"/>
                <a:cs typeface="Arial" panose="020B0604020202020204" pitchFamily="34" charset="0"/>
              </a:rPr>
              <a:t>Suốt vòng đời của một thực thể, mỗi thực thể có một trạng thái thực thể dựa trên hoạt động được thực hiện trên nó qua context (DbContext). Trạng thái thực thể là một enum của kiểu System.Data.Entity.EntityState bao gồm các giá trị sau: Added</a:t>
            </a:r>
            <a:r>
              <a:rPr lang="en-US" sz="2400" dirty="0">
                <a:latin typeface="Arial" panose="020B0604020202020204" pitchFamily="34" charset="0"/>
                <a:cs typeface="Arial" panose="020B0604020202020204" pitchFamily="34" charset="0"/>
              </a:rPr>
              <a:t>,</a:t>
            </a:r>
            <a:r>
              <a:rPr lang="vi-VN" sz="2400" dirty="0">
                <a:latin typeface="Arial" panose="020B0604020202020204" pitchFamily="34" charset="0"/>
                <a:cs typeface="Arial" panose="020B0604020202020204" pitchFamily="34" charset="0"/>
              </a:rPr>
              <a:t> Deleted</a:t>
            </a:r>
            <a:r>
              <a:rPr lang="en-US" sz="2400" dirty="0">
                <a:latin typeface="Arial" panose="020B0604020202020204" pitchFamily="34" charset="0"/>
                <a:cs typeface="Arial" panose="020B0604020202020204" pitchFamily="34" charset="0"/>
              </a:rPr>
              <a:t>,</a:t>
            </a:r>
            <a:r>
              <a:rPr lang="vi-VN" sz="2400" dirty="0">
                <a:latin typeface="Arial" panose="020B0604020202020204" pitchFamily="34" charset="0"/>
                <a:cs typeface="Arial" panose="020B0604020202020204" pitchFamily="34" charset="0"/>
              </a:rPr>
              <a:t>  Modified</a:t>
            </a:r>
            <a:r>
              <a:rPr lang="en-US" sz="2400" dirty="0">
                <a:latin typeface="Arial" panose="020B0604020202020204" pitchFamily="34" charset="0"/>
                <a:cs typeface="Arial" panose="020B0604020202020204" pitchFamily="34" charset="0"/>
              </a:rPr>
              <a:t>, </a:t>
            </a:r>
            <a:r>
              <a:rPr lang="vi-VN" sz="2400" dirty="0">
                <a:latin typeface="Arial" panose="020B0604020202020204" pitchFamily="34" charset="0"/>
                <a:cs typeface="Arial" panose="020B0604020202020204" pitchFamily="34" charset="0"/>
              </a:rPr>
              <a:t>Unchanged</a:t>
            </a:r>
            <a:r>
              <a:rPr lang="en-US" sz="2400" dirty="0">
                <a:latin typeface="Arial" panose="020B0604020202020204" pitchFamily="34" charset="0"/>
                <a:cs typeface="Arial" panose="020B0604020202020204" pitchFamily="34" charset="0"/>
              </a:rPr>
              <a:t>, </a:t>
            </a:r>
            <a:r>
              <a:rPr lang="vi-VN" sz="2400" dirty="0">
                <a:latin typeface="Arial" panose="020B0604020202020204" pitchFamily="34" charset="0"/>
                <a:cs typeface="Arial" panose="020B0604020202020204" pitchFamily="34" charset="0"/>
              </a:rPr>
              <a:t>Detached</a:t>
            </a:r>
            <a:r>
              <a:rPr lang="en-US" sz="24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62341907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5E27C7C-4B68-4BBC-BF36-8959D8493E4A}"/>
              </a:ext>
            </a:extLst>
          </p:cNvPr>
          <p:cNvSpPr>
            <a:spLocks noGrp="1"/>
          </p:cNvSpPr>
          <p:nvPr>
            <p:ph type="title"/>
          </p:nvPr>
        </p:nvSpPr>
        <p:spPr/>
        <p:txBody>
          <a:bodyPr>
            <a:normAutofit/>
          </a:bodyPr>
          <a:lstStyle/>
          <a:p>
            <a:r>
              <a:rPr lang="en-US" sz="4900" b="1" dirty="0" err="1">
                <a:latin typeface="Arial" panose="020B0604020202020204" pitchFamily="34" charset="0"/>
                <a:cs typeface="Arial" panose="020B0604020202020204" pitchFamily="34" charset="0"/>
              </a:rPr>
              <a:t>Cấu</a:t>
            </a:r>
            <a:r>
              <a:rPr lang="en-US" sz="4900" b="1" dirty="0">
                <a:latin typeface="Arial" panose="020B0604020202020204" pitchFamily="34" charset="0"/>
                <a:cs typeface="Arial" panose="020B0604020202020204" pitchFamily="34" charset="0"/>
              </a:rPr>
              <a:t> </a:t>
            </a:r>
            <a:r>
              <a:rPr lang="en-US" sz="4900" b="1" dirty="0" err="1">
                <a:latin typeface="Arial" panose="020B0604020202020204" pitchFamily="34" charset="0"/>
                <a:cs typeface="Arial" panose="020B0604020202020204" pitchFamily="34" charset="0"/>
              </a:rPr>
              <a:t>trúc</a:t>
            </a:r>
            <a:r>
              <a:rPr lang="en-US" sz="4900" b="1" dirty="0">
                <a:latin typeface="Arial" panose="020B0604020202020204" pitchFamily="34" charset="0"/>
                <a:cs typeface="Arial" panose="020B0604020202020204" pitchFamily="34" charset="0"/>
              </a:rPr>
              <a:t> </a:t>
            </a:r>
            <a:r>
              <a:rPr lang="en-US" sz="4900" b="1" dirty="0" err="1">
                <a:latin typeface="Arial" panose="020B0604020202020204" pitchFamily="34" charset="0"/>
                <a:cs typeface="Arial" panose="020B0604020202020204" pitchFamily="34" charset="0"/>
              </a:rPr>
              <a:t>của</a:t>
            </a:r>
            <a:r>
              <a:rPr lang="en-US" sz="4900" b="1" dirty="0">
                <a:latin typeface="Arial" panose="020B0604020202020204" pitchFamily="34" charset="0"/>
                <a:cs typeface="Arial" panose="020B0604020202020204" pitchFamily="34" charset="0"/>
              </a:rPr>
              <a:t> Entity Framework</a:t>
            </a:r>
          </a:p>
        </p:txBody>
      </p:sp>
      <p:sp>
        <p:nvSpPr>
          <p:cNvPr id="7" name="Slide Number Placeholder 5">
            <a:extLst>
              <a:ext uri="{FF2B5EF4-FFF2-40B4-BE49-F238E27FC236}">
                <a16:creationId xmlns:a16="http://schemas.microsoft.com/office/drawing/2014/main" id="{4ECDE54D-4BD2-4764-A36A-8487DB61E7A6}"/>
              </a:ext>
            </a:extLst>
          </p:cNvPr>
          <p:cNvSpPr>
            <a:spLocks noGrp="1"/>
          </p:cNvSpPr>
          <p:nvPr>
            <p:ph type="sldNum" sz="quarter" idx="12"/>
          </p:nvPr>
        </p:nvSpPr>
        <p:spPr>
          <a:xfrm>
            <a:off x="8610600" y="6356350"/>
            <a:ext cx="2743200" cy="365125"/>
          </a:xfrm>
        </p:spPr>
        <p:txBody>
          <a:bodyPr/>
          <a:lstStyle/>
          <a:p>
            <a:fld id="{D8DA9DAA-006C-4F4B-980E-E3DF019B24E2}" type="slidenum">
              <a:rPr lang="en-US" b="1" cap="all" spc="100" smtClean="0">
                <a:solidFill>
                  <a:schemeClr val="accent2"/>
                </a:solidFill>
                <a:latin typeface="Arial" panose="020B0604020202020204" pitchFamily="34" charset="0"/>
                <a:cs typeface="Arial" panose="020B0604020202020204" pitchFamily="34" charset="0"/>
              </a:rPr>
              <a:t>96</a:t>
            </a:fld>
            <a:endParaRPr lang="en-US" b="1" cap="all" spc="100" dirty="0">
              <a:solidFill>
                <a:schemeClr val="accent2"/>
              </a:solidFill>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786530E8-D960-49B6-BBF8-5679A76DA0B4}"/>
              </a:ext>
            </a:extLst>
          </p:cNvPr>
          <p:cNvSpPr>
            <a:spLocks noGrp="1"/>
          </p:cNvSpPr>
          <p:nvPr>
            <p:ph idx="1"/>
          </p:nvPr>
        </p:nvSpPr>
        <p:spPr/>
        <p:txBody>
          <a:bodyPr>
            <a:normAutofit/>
          </a:bodyPr>
          <a:lstStyle/>
          <a:p>
            <a:pPr marL="0" indent="0">
              <a:lnSpc>
                <a:spcPct val="150000"/>
              </a:lnSpc>
              <a:buNone/>
            </a:pPr>
            <a:r>
              <a:rPr lang="en-US" sz="2000" dirty="0">
                <a:latin typeface="Arial" panose="020B0604020202020204" pitchFamily="34" charset="0"/>
                <a:cs typeface="Arial" panose="020B0604020202020204" pitchFamily="34" charset="0"/>
              </a:rPr>
              <a:t>	-	 </a:t>
            </a:r>
            <a:r>
              <a:rPr lang="vi-VN" sz="2000" dirty="0">
                <a:latin typeface="Arial" panose="020B0604020202020204" pitchFamily="34" charset="0"/>
                <a:cs typeface="Arial" panose="020B0604020202020204" pitchFamily="34" charset="0"/>
              </a:rPr>
              <a:t>Context không chỉ giữ những tham chiếu tới tất cả các đối tượng nhận được từ CSDL mà còn giữ những trạng thái thực thể và duy trì những thay đổi tới những thuộc tính của thực thể. Chức năng này được biết như là Change Tracking. </a:t>
            </a:r>
            <a:endParaRPr lang="en-US" sz="2000" dirty="0">
              <a:latin typeface="Arial" panose="020B0604020202020204" pitchFamily="34" charset="0"/>
              <a:cs typeface="Arial" panose="020B0604020202020204" pitchFamily="34" charset="0"/>
            </a:endParaRPr>
          </a:p>
          <a:p>
            <a:pPr marL="0" indent="0">
              <a:lnSpc>
                <a:spcPct val="150000"/>
              </a:lnSpc>
              <a:buNone/>
            </a:pPr>
            <a:r>
              <a:rPr lang="en-US" sz="2000" dirty="0">
                <a:latin typeface="Arial" panose="020B0604020202020204" pitchFamily="34" charset="0"/>
                <a:cs typeface="Arial" panose="020B0604020202020204" pitchFamily="34" charset="0"/>
              </a:rPr>
              <a:t>	-	</a:t>
            </a:r>
            <a:r>
              <a:rPr lang="vi-VN" sz="2000" dirty="0">
                <a:latin typeface="Arial" panose="020B0604020202020204" pitchFamily="34" charset="0"/>
                <a:cs typeface="Arial" panose="020B0604020202020204" pitchFamily="34" charset="0"/>
              </a:rPr>
              <a:t>Thay đổi trong trạng thái thực thể từ trạng thái Unchanged thành Modified chỉ là trạng thái được điều khiển tự động bởi context. Tất cả những thay đổi khác phải được thực hiện rõ ràng sử dụng những phương thức thích hợp của DbContext và DbSet. </a:t>
            </a:r>
            <a:endParaRPr lang="en-US"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3707180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5E27C7C-4B68-4BBC-BF36-8959D8493E4A}"/>
              </a:ext>
            </a:extLst>
          </p:cNvPr>
          <p:cNvSpPr>
            <a:spLocks noGrp="1"/>
          </p:cNvSpPr>
          <p:nvPr>
            <p:ph type="title"/>
          </p:nvPr>
        </p:nvSpPr>
        <p:spPr/>
        <p:txBody>
          <a:bodyPr>
            <a:normAutofit/>
          </a:bodyPr>
          <a:lstStyle/>
          <a:p>
            <a:r>
              <a:rPr lang="en-US" sz="4900" b="1" dirty="0" err="1">
                <a:latin typeface="Arial" panose="020B0604020202020204" pitchFamily="34" charset="0"/>
                <a:cs typeface="Arial" panose="020B0604020202020204" pitchFamily="34" charset="0"/>
              </a:rPr>
              <a:t>Cấu</a:t>
            </a:r>
            <a:r>
              <a:rPr lang="en-US" sz="4900" b="1" dirty="0">
                <a:latin typeface="Arial" panose="020B0604020202020204" pitchFamily="34" charset="0"/>
                <a:cs typeface="Arial" panose="020B0604020202020204" pitchFamily="34" charset="0"/>
              </a:rPr>
              <a:t> </a:t>
            </a:r>
            <a:r>
              <a:rPr lang="en-US" sz="4900" b="1" dirty="0" err="1">
                <a:latin typeface="Arial" panose="020B0604020202020204" pitchFamily="34" charset="0"/>
                <a:cs typeface="Arial" panose="020B0604020202020204" pitchFamily="34" charset="0"/>
              </a:rPr>
              <a:t>trúc</a:t>
            </a:r>
            <a:r>
              <a:rPr lang="en-US" sz="4900" b="1" dirty="0">
                <a:latin typeface="Arial" panose="020B0604020202020204" pitchFamily="34" charset="0"/>
                <a:cs typeface="Arial" panose="020B0604020202020204" pitchFamily="34" charset="0"/>
              </a:rPr>
              <a:t> </a:t>
            </a:r>
            <a:r>
              <a:rPr lang="en-US" sz="4900" b="1" dirty="0" err="1">
                <a:latin typeface="Arial" panose="020B0604020202020204" pitchFamily="34" charset="0"/>
                <a:cs typeface="Arial" panose="020B0604020202020204" pitchFamily="34" charset="0"/>
              </a:rPr>
              <a:t>của</a:t>
            </a:r>
            <a:r>
              <a:rPr lang="en-US" sz="4900" b="1" dirty="0">
                <a:latin typeface="Arial" panose="020B0604020202020204" pitchFamily="34" charset="0"/>
                <a:cs typeface="Arial" panose="020B0604020202020204" pitchFamily="34" charset="0"/>
              </a:rPr>
              <a:t> Entity Framework</a:t>
            </a:r>
          </a:p>
        </p:txBody>
      </p:sp>
      <p:sp>
        <p:nvSpPr>
          <p:cNvPr id="7" name="Slide Number Placeholder 5">
            <a:extLst>
              <a:ext uri="{FF2B5EF4-FFF2-40B4-BE49-F238E27FC236}">
                <a16:creationId xmlns:a16="http://schemas.microsoft.com/office/drawing/2014/main" id="{4ECDE54D-4BD2-4764-A36A-8487DB61E7A6}"/>
              </a:ext>
            </a:extLst>
          </p:cNvPr>
          <p:cNvSpPr>
            <a:spLocks noGrp="1"/>
          </p:cNvSpPr>
          <p:nvPr>
            <p:ph type="sldNum" sz="quarter" idx="12"/>
          </p:nvPr>
        </p:nvSpPr>
        <p:spPr>
          <a:xfrm>
            <a:off x="8610600" y="6356350"/>
            <a:ext cx="2743200" cy="365125"/>
          </a:xfrm>
        </p:spPr>
        <p:txBody>
          <a:bodyPr/>
          <a:lstStyle/>
          <a:p>
            <a:fld id="{D8DA9DAA-006C-4F4B-980E-E3DF019B24E2}" type="slidenum">
              <a:rPr lang="en-US" b="1" cap="all" spc="100" smtClean="0">
                <a:solidFill>
                  <a:schemeClr val="accent2"/>
                </a:solidFill>
                <a:latin typeface="Arial" panose="020B0604020202020204" pitchFamily="34" charset="0"/>
                <a:cs typeface="Arial" panose="020B0604020202020204" pitchFamily="34" charset="0"/>
              </a:rPr>
              <a:t>97</a:t>
            </a:fld>
            <a:endParaRPr lang="en-US" b="1" cap="all" spc="100" dirty="0">
              <a:solidFill>
                <a:schemeClr val="accent2"/>
              </a:solidFill>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786530E8-D960-49B6-BBF8-5679A76DA0B4}"/>
              </a:ext>
            </a:extLst>
          </p:cNvPr>
          <p:cNvSpPr>
            <a:spLocks noGrp="1"/>
          </p:cNvSpPr>
          <p:nvPr>
            <p:ph idx="1"/>
          </p:nvPr>
        </p:nvSpPr>
        <p:spPr/>
        <p:txBody>
          <a:bodyPr>
            <a:normAutofit/>
          </a:bodyPr>
          <a:lstStyle/>
          <a:p>
            <a:pPr marL="0" indent="0">
              <a:lnSpc>
                <a:spcPct val="150000"/>
              </a:lnSpc>
              <a:buNone/>
            </a:pPr>
            <a:r>
              <a:rPr lang="en-US" sz="2400" dirty="0">
                <a:latin typeface="Arial" panose="020B0604020202020204" pitchFamily="34" charset="0"/>
                <a:cs typeface="Arial" panose="020B0604020202020204" pitchFamily="34" charset="0"/>
              </a:rPr>
              <a:t>	* </a:t>
            </a:r>
            <a:r>
              <a:rPr lang="en-US" sz="2400" dirty="0" err="1">
                <a:latin typeface="Arial" panose="020B0604020202020204" pitchFamily="34" charset="0"/>
                <a:cs typeface="Arial" panose="020B0604020202020204" pitchFamily="34" charset="0"/>
              </a:rPr>
              <a:t>Sơ</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đồ</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minh</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hoạ</a:t>
            </a:r>
            <a:r>
              <a:rPr lang="en-US" sz="2400" dirty="0">
                <a:latin typeface="Arial" panose="020B0604020202020204" pitchFamily="34" charset="0"/>
                <a:cs typeface="Arial" panose="020B0604020202020204" pitchFamily="34" charset="0"/>
              </a:rPr>
              <a:t> :</a:t>
            </a:r>
          </a:p>
        </p:txBody>
      </p:sp>
      <p:pic>
        <p:nvPicPr>
          <p:cNvPr id="5" name="Picture 4">
            <a:extLst>
              <a:ext uri="{FF2B5EF4-FFF2-40B4-BE49-F238E27FC236}">
                <a16:creationId xmlns:a16="http://schemas.microsoft.com/office/drawing/2014/main" id="{4A89A3C7-AF34-4005-88A9-77416EFED69E}"/>
              </a:ext>
            </a:extLst>
          </p:cNvPr>
          <p:cNvPicPr>
            <a:picLocks noChangeAspect="1"/>
          </p:cNvPicPr>
          <p:nvPr/>
        </p:nvPicPr>
        <p:blipFill>
          <a:blip r:embed="rId2"/>
          <a:stretch>
            <a:fillRect/>
          </a:stretch>
        </p:blipFill>
        <p:spPr>
          <a:xfrm>
            <a:off x="3581401" y="2617643"/>
            <a:ext cx="5381625" cy="4011757"/>
          </a:xfrm>
          <a:prstGeom prst="rect">
            <a:avLst/>
          </a:prstGeom>
        </p:spPr>
      </p:pic>
    </p:spTree>
    <p:extLst>
      <p:ext uri="{BB962C8B-B14F-4D97-AF65-F5344CB8AC3E}">
        <p14:creationId xmlns:p14="http://schemas.microsoft.com/office/powerpoint/2010/main" val="97567900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5E27C7C-4B68-4BBC-BF36-8959D8493E4A}"/>
              </a:ext>
            </a:extLst>
          </p:cNvPr>
          <p:cNvSpPr>
            <a:spLocks noGrp="1"/>
          </p:cNvSpPr>
          <p:nvPr>
            <p:ph type="title"/>
          </p:nvPr>
        </p:nvSpPr>
        <p:spPr/>
        <p:txBody>
          <a:bodyPr>
            <a:normAutofit/>
          </a:bodyPr>
          <a:lstStyle/>
          <a:p>
            <a:r>
              <a:rPr lang="en-US" sz="4900" b="1" dirty="0" err="1">
                <a:latin typeface="Arial" panose="020B0604020202020204" pitchFamily="34" charset="0"/>
                <a:cs typeface="Arial" panose="020B0604020202020204" pitchFamily="34" charset="0"/>
              </a:rPr>
              <a:t>Cài</a:t>
            </a:r>
            <a:r>
              <a:rPr lang="en-US" sz="4900" b="1" dirty="0">
                <a:latin typeface="Arial" panose="020B0604020202020204" pitchFamily="34" charset="0"/>
                <a:cs typeface="Arial" panose="020B0604020202020204" pitchFamily="34" charset="0"/>
              </a:rPr>
              <a:t> </a:t>
            </a:r>
            <a:r>
              <a:rPr lang="en-US" sz="4900" b="1" dirty="0" err="1">
                <a:latin typeface="Arial" panose="020B0604020202020204" pitchFamily="34" charset="0"/>
                <a:cs typeface="Arial" panose="020B0604020202020204" pitchFamily="34" charset="0"/>
              </a:rPr>
              <a:t>đặt</a:t>
            </a:r>
            <a:r>
              <a:rPr lang="en-US" sz="4900" b="1" dirty="0">
                <a:latin typeface="Arial" panose="020B0604020202020204" pitchFamily="34" charset="0"/>
                <a:cs typeface="Arial" panose="020B0604020202020204" pitchFamily="34" charset="0"/>
              </a:rPr>
              <a:t> Entity Framework</a:t>
            </a:r>
          </a:p>
        </p:txBody>
      </p:sp>
      <p:sp>
        <p:nvSpPr>
          <p:cNvPr id="7" name="Slide Number Placeholder 5">
            <a:extLst>
              <a:ext uri="{FF2B5EF4-FFF2-40B4-BE49-F238E27FC236}">
                <a16:creationId xmlns:a16="http://schemas.microsoft.com/office/drawing/2014/main" id="{4ECDE54D-4BD2-4764-A36A-8487DB61E7A6}"/>
              </a:ext>
            </a:extLst>
          </p:cNvPr>
          <p:cNvSpPr>
            <a:spLocks noGrp="1"/>
          </p:cNvSpPr>
          <p:nvPr>
            <p:ph type="sldNum" sz="quarter" idx="12"/>
          </p:nvPr>
        </p:nvSpPr>
        <p:spPr>
          <a:xfrm>
            <a:off x="8610600" y="6356350"/>
            <a:ext cx="2743200" cy="365125"/>
          </a:xfrm>
        </p:spPr>
        <p:txBody>
          <a:bodyPr/>
          <a:lstStyle/>
          <a:p>
            <a:fld id="{D8DA9DAA-006C-4F4B-980E-E3DF019B24E2}" type="slidenum">
              <a:rPr lang="en-US" b="1" cap="all" spc="100" smtClean="0">
                <a:solidFill>
                  <a:schemeClr val="accent2"/>
                </a:solidFill>
                <a:latin typeface="Arial" panose="020B0604020202020204" pitchFamily="34" charset="0"/>
                <a:cs typeface="Arial" panose="020B0604020202020204" pitchFamily="34" charset="0"/>
              </a:rPr>
              <a:t>98</a:t>
            </a:fld>
            <a:endParaRPr lang="en-US" b="1" cap="all" spc="100" dirty="0">
              <a:solidFill>
                <a:schemeClr val="accent2"/>
              </a:solidFill>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786530E8-D960-49B6-BBF8-5679A76DA0B4}"/>
              </a:ext>
            </a:extLst>
          </p:cNvPr>
          <p:cNvSpPr>
            <a:spLocks noGrp="1"/>
          </p:cNvSpPr>
          <p:nvPr>
            <p:ph idx="1"/>
          </p:nvPr>
        </p:nvSpPr>
        <p:spPr/>
        <p:txBody>
          <a:bodyPr>
            <a:normAutofit/>
          </a:bodyPr>
          <a:lstStyle/>
          <a:p>
            <a:pPr>
              <a:lnSpc>
                <a:spcPct val="150000"/>
              </a:lnSpc>
              <a:buFont typeface="Wingdings" panose="05000000000000000000" pitchFamily="2" charset="2"/>
              <a:buChar char="v"/>
            </a:pPr>
            <a:r>
              <a:rPr lang="en-US" sz="2400" b="1" dirty="0" err="1">
                <a:latin typeface="Arial" panose="020B0604020202020204" pitchFamily="34" charset="0"/>
                <a:cs typeface="Arial" panose="020B0604020202020204" pitchFamily="34" charset="0"/>
              </a:rPr>
              <a:t>Bước</a:t>
            </a:r>
            <a:r>
              <a:rPr lang="en-US" sz="2400" b="1" dirty="0">
                <a:latin typeface="Arial" panose="020B0604020202020204" pitchFamily="34" charset="0"/>
                <a:cs typeface="Arial" panose="020B0604020202020204" pitchFamily="34" charset="0"/>
              </a:rPr>
              <a:t> 1: </a:t>
            </a:r>
            <a:r>
              <a:rPr lang="en-US" sz="2400" dirty="0" err="1">
                <a:latin typeface="Arial" panose="020B0604020202020204" pitchFamily="34" charset="0"/>
                <a:cs typeface="Arial" panose="020B0604020202020204" pitchFamily="34" charset="0"/>
              </a:rPr>
              <a:t>Tạo</a:t>
            </a:r>
            <a:r>
              <a:rPr lang="en-US" sz="2400" dirty="0">
                <a:latin typeface="Arial" panose="020B0604020202020204" pitchFamily="34" charset="0"/>
                <a:cs typeface="Arial" panose="020B0604020202020204" pitchFamily="34" charset="0"/>
              </a:rPr>
              <a:t> project C#.</a:t>
            </a:r>
            <a:endParaRPr lang="en-US" sz="2400" b="0" i="0" dirty="0">
              <a:effectLst/>
              <a:latin typeface="Arial" panose="020B0604020202020204" pitchFamily="34" charset="0"/>
              <a:cs typeface="Arial" panose="020B0604020202020204" pitchFamily="34" charset="0"/>
            </a:endParaRPr>
          </a:p>
          <a:p>
            <a:pPr marL="0" indent="0">
              <a:lnSpc>
                <a:spcPct val="150000"/>
              </a:lnSpc>
              <a:buNone/>
            </a:pPr>
            <a:endParaRPr lang="en-US" sz="24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9AD3E8C1-EEE9-479D-8825-945E890C2C67}"/>
              </a:ext>
            </a:extLst>
          </p:cNvPr>
          <p:cNvPicPr>
            <a:picLocks noChangeAspect="1"/>
          </p:cNvPicPr>
          <p:nvPr/>
        </p:nvPicPr>
        <p:blipFill>
          <a:blip r:embed="rId2"/>
          <a:stretch>
            <a:fillRect/>
          </a:stretch>
        </p:blipFill>
        <p:spPr>
          <a:xfrm>
            <a:off x="2510653" y="2569316"/>
            <a:ext cx="6652397" cy="3923560"/>
          </a:xfrm>
          <a:prstGeom prst="rect">
            <a:avLst/>
          </a:prstGeom>
        </p:spPr>
      </p:pic>
    </p:spTree>
    <p:extLst>
      <p:ext uri="{BB962C8B-B14F-4D97-AF65-F5344CB8AC3E}">
        <p14:creationId xmlns:p14="http://schemas.microsoft.com/office/powerpoint/2010/main" val="202192142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5E27C7C-4B68-4BBC-BF36-8959D8493E4A}"/>
              </a:ext>
            </a:extLst>
          </p:cNvPr>
          <p:cNvSpPr>
            <a:spLocks noGrp="1"/>
          </p:cNvSpPr>
          <p:nvPr>
            <p:ph type="title"/>
          </p:nvPr>
        </p:nvSpPr>
        <p:spPr/>
        <p:txBody>
          <a:bodyPr>
            <a:normAutofit/>
          </a:bodyPr>
          <a:lstStyle/>
          <a:p>
            <a:r>
              <a:rPr lang="en-US" sz="4900" b="1" dirty="0" err="1">
                <a:latin typeface="Arial" panose="020B0604020202020204" pitchFamily="34" charset="0"/>
                <a:cs typeface="Arial" panose="020B0604020202020204" pitchFamily="34" charset="0"/>
              </a:rPr>
              <a:t>Cài</a:t>
            </a:r>
            <a:r>
              <a:rPr lang="en-US" sz="4900" b="1" dirty="0">
                <a:latin typeface="Arial" panose="020B0604020202020204" pitchFamily="34" charset="0"/>
                <a:cs typeface="Arial" panose="020B0604020202020204" pitchFamily="34" charset="0"/>
              </a:rPr>
              <a:t> </a:t>
            </a:r>
            <a:r>
              <a:rPr lang="en-US" sz="4900" b="1" dirty="0" err="1">
                <a:latin typeface="Arial" panose="020B0604020202020204" pitchFamily="34" charset="0"/>
                <a:cs typeface="Arial" panose="020B0604020202020204" pitchFamily="34" charset="0"/>
              </a:rPr>
              <a:t>đặt</a:t>
            </a:r>
            <a:r>
              <a:rPr lang="en-US" sz="4900" b="1" dirty="0">
                <a:latin typeface="Arial" panose="020B0604020202020204" pitchFamily="34" charset="0"/>
                <a:cs typeface="Arial" panose="020B0604020202020204" pitchFamily="34" charset="0"/>
              </a:rPr>
              <a:t> Entity Framework</a:t>
            </a:r>
          </a:p>
        </p:txBody>
      </p:sp>
      <p:sp>
        <p:nvSpPr>
          <p:cNvPr id="7" name="Slide Number Placeholder 5">
            <a:extLst>
              <a:ext uri="{FF2B5EF4-FFF2-40B4-BE49-F238E27FC236}">
                <a16:creationId xmlns:a16="http://schemas.microsoft.com/office/drawing/2014/main" id="{4ECDE54D-4BD2-4764-A36A-8487DB61E7A6}"/>
              </a:ext>
            </a:extLst>
          </p:cNvPr>
          <p:cNvSpPr>
            <a:spLocks noGrp="1"/>
          </p:cNvSpPr>
          <p:nvPr>
            <p:ph type="sldNum" sz="quarter" idx="12"/>
          </p:nvPr>
        </p:nvSpPr>
        <p:spPr>
          <a:xfrm>
            <a:off x="8610600" y="6356350"/>
            <a:ext cx="2743200" cy="365125"/>
          </a:xfrm>
        </p:spPr>
        <p:txBody>
          <a:bodyPr/>
          <a:lstStyle/>
          <a:p>
            <a:fld id="{D8DA9DAA-006C-4F4B-980E-E3DF019B24E2}" type="slidenum">
              <a:rPr lang="en-US" b="1" cap="all" spc="100" smtClean="0">
                <a:solidFill>
                  <a:schemeClr val="accent2"/>
                </a:solidFill>
                <a:latin typeface="Arial" panose="020B0604020202020204" pitchFamily="34" charset="0"/>
                <a:cs typeface="Arial" panose="020B0604020202020204" pitchFamily="34" charset="0"/>
              </a:rPr>
              <a:t>99</a:t>
            </a:fld>
            <a:endParaRPr lang="en-US" b="1" cap="all" spc="100" dirty="0">
              <a:solidFill>
                <a:schemeClr val="accent2"/>
              </a:solidFill>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786530E8-D960-49B6-BBF8-5679A76DA0B4}"/>
              </a:ext>
            </a:extLst>
          </p:cNvPr>
          <p:cNvSpPr>
            <a:spLocks noGrp="1"/>
          </p:cNvSpPr>
          <p:nvPr>
            <p:ph idx="1"/>
          </p:nvPr>
        </p:nvSpPr>
        <p:spPr/>
        <p:txBody>
          <a:bodyPr>
            <a:normAutofit/>
          </a:bodyPr>
          <a:lstStyle/>
          <a:p>
            <a:pPr>
              <a:lnSpc>
                <a:spcPct val="150000"/>
              </a:lnSpc>
              <a:buFont typeface="Wingdings" panose="05000000000000000000" pitchFamily="2" charset="2"/>
              <a:buChar char="v"/>
            </a:pPr>
            <a:r>
              <a:rPr lang="en-US" sz="2400" b="1" dirty="0" err="1">
                <a:latin typeface="Arial" panose="020B0604020202020204" pitchFamily="34" charset="0"/>
                <a:cs typeface="Arial" panose="020B0604020202020204" pitchFamily="34" charset="0"/>
              </a:rPr>
              <a:t>Bước</a:t>
            </a:r>
            <a:r>
              <a:rPr lang="en-US" sz="2400" b="1" dirty="0">
                <a:latin typeface="Arial" panose="020B0604020202020204" pitchFamily="34" charset="0"/>
                <a:cs typeface="Arial" panose="020B0604020202020204" pitchFamily="34" charset="0"/>
              </a:rPr>
              <a:t> 2: </a:t>
            </a:r>
            <a:r>
              <a:rPr lang="vi-VN" sz="2400" b="0" i="0" dirty="0">
                <a:effectLst/>
                <a:latin typeface="Arial" panose="020B0604020202020204" pitchFamily="34" charset="0"/>
                <a:cs typeface="Arial" panose="020B0604020202020204" pitchFamily="34" charset="0"/>
              </a:rPr>
              <a:t>Cài đặt Package Entity Framework (Microsoft  phát hành EF là một Package trên Nuget.org, chứ không tích hợp thư viện như ADO.NET)</a:t>
            </a:r>
            <a:r>
              <a:rPr lang="en-US" sz="2400" b="0" i="0" dirty="0">
                <a:effectLst/>
                <a:latin typeface="Arial" panose="020B0604020202020204" pitchFamily="34" charset="0"/>
                <a:cs typeface="Arial" panose="020B0604020202020204" pitchFamily="34" charset="0"/>
              </a:rPr>
              <a:t>.</a:t>
            </a:r>
            <a:br>
              <a:rPr lang="vi-VN" sz="1600" dirty="0"/>
            </a:br>
            <a:endParaRPr lang="en-US" sz="2400" b="0" i="0" dirty="0">
              <a:effectLst/>
              <a:latin typeface="Arial" panose="020B0604020202020204" pitchFamily="34" charset="0"/>
              <a:cs typeface="Arial" panose="020B0604020202020204" pitchFamily="34" charset="0"/>
            </a:endParaRPr>
          </a:p>
          <a:p>
            <a:pPr marL="0" indent="0">
              <a:lnSpc>
                <a:spcPct val="150000"/>
              </a:lnSpc>
              <a:buNone/>
            </a:pPr>
            <a:endParaRPr lang="en-US" sz="24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AD5AEDC-DBB8-4C76-A99A-850AB0BBBBA7}"/>
              </a:ext>
            </a:extLst>
          </p:cNvPr>
          <p:cNvPicPr>
            <a:picLocks noChangeAspect="1"/>
          </p:cNvPicPr>
          <p:nvPr/>
        </p:nvPicPr>
        <p:blipFill>
          <a:blip r:embed="rId2"/>
          <a:stretch>
            <a:fillRect/>
          </a:stretch>
        </p:blipFill>
        <p:spPr>
          <a:xfrm>
            <a:off x="1788531" y="3089281"/>
            <a:ext cx="8614938" cy="3087682"/>
          </a:xfrm>
          <a:prstGeom prst="rect">
            <a:avLst/>
          </a:prstGeom>
        </p:spPr>
      </p:pic>
    </p:spTree>
    <p:extLst>
      <p:ext uri="{BB962C8B-B14F-4D97-AF65-F5344CB8AC3E}">
        <p14:creationId xmlns:p14="http://schemas.microsoft.com/office/powerpoint/2010/main" val="2295351413"/>
      </p:ext>
    </p:extLst>
  </p:cSld>
  <p:clrMapOvr>
    <a:masterClrMapping/>
  </p:clrMapOvr>
</p:sld>
</file>

<file path=ppt/theme/theme1.xml><?xml version="1.0" encoding="utf-8"?>
<a:theme xmlns:a="http://schemas.openxmlformats.org/drawingml/2006/main" name="GradientUnivers">
  <a:themeElements>
    <a:clrScheme name="Gradient">
      <a:dk1>
        <a:sysClr val="windowText" lastClr="000000"/>
      </a:dk1>
      <a:lt1>
        <a:sysClr val="window" lastClr="FFFFFF"/>
      </a:lt1>
      <a:dk2>
        <a:srgbClr val="10013F"/>
      </a:dk2>
      <a:lt2>
        <a:srgbClr val="F2F0FF"/>
      </a:lt2>
      <a:accent1>
        <a:srgbClr val="814DFF"/>
      </a:accent1>
      <a:accent2>
        <a:srgbClr val="243FFF"/>
      </a:accent2>
      <a:accent3>
        <a:srgbClr val="FF83B6"/>
      </a:accent3>
      <a:accent4>
        <a:srgbClr val="FF9022"/>
      </a:accent4>
      <a:accent5>
        <a:srgbClr val="FF1F85"/>
      </a:accent5>
      <a:accent6>
        <a:srgbClr val="1A98FF"/>
      </a:accent6>
      <a:hlink>
        <a:srgbClr val="0563C1"/>
      </a:hlink>
      <a:folHlink>
        <a:srgbClr val="954F72"/>
      </a:folHlink>
    </a:clrScheme>
    <a:fontScheme name="Univers">
      <a:majorFont>
        <a:latin typeface="Univers"/>
        <a:ea typeface=""/>
        <a:cs typeface=""/>
      </a:majorFont>
      <a:minorFont>
        <a:latin typeface="Univer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radientUnivers" id="{605F9078-86F9-4258-A3E1-F8EFF02AE8CC}" vid="{4848699B-BB01-41E3-9EC4-3D97DFE5292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ABC329F5-30EE-4BF7-AA2A-B837B51416B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C8E00D1-8EA3-4E42-801D-0253E1EAFC21}">
  <ds:schemaRefs>
    <ds:schemaRef ds:uri="http://schemas.microsoft.com/sharepoint/v3/contenttype/forms"/>
  </ds:schemaRefs>
</ds:datastoreItem>
</file>

<file path=customXml/itemProps3.xml><?xml version="1.0" encoding="utf-8"?>
<ds:datastoreItem xmlns:ds="http://schemas.openxmlformats.org/officeDocument/2006/customXml" ds:itemID="{99919F73-B6C2-4A43-95E2-833EC48925FE}">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{59E93D65-0B43-41A0-AC3E-B14AE4F40B54}tf89338750_win32</Template>
  <TotalTime>2318</TotalTime>
  <Words>6240</Words>
  <Application>Microsoft Office PowerPoint</Application>
  <PresentationFormat>Widescreen</PresentationFormat>
  <Paragraphs>595</Paragraphs>
  <Slides>109</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109</vt:i4>
      </vt:variant>
    </vt:vector>
  </HeadingPairs>
  <TitlesOfParts>
    <vt:vector size="116" baseType="lpstr">
      <vt:lpstr>-apple-system</vt:lpstr>
      <vt:lpstr>Arial</vt:lpstr>
      <vt:lpstr>Calibri</vt:lpstr>
      <vt:lpstr>Univers</vt:lpstr>
      <vt:lpstr>Verdana</vt:lpstr>
      <vt:lpstr>Wingdings</vt:lpstr>
      <vt:lpstr>GradientUnivers</vt:lpstr>
      <vt:lpstr>BACK-END TRAINING EXERCISES</vt:lpstr>
      <vt:lpstr>Các nội dung trình bày</vt:lpstr>
      <vt:lpstr>Cách design database bằng erd</vt:lpstr>
      <vt:lpstr>Sơ lượt về ERD</vt:lpstr>
      <vt:lpstr>Sơ lượt về ERD</vt:lpstr>
      <vt:lpstr>Các thành phần của ERD</vt:lpstr>
      <vt:lpstr>Các thành phần của ERD</vt:lpstr>
      <vt:lpstr>Các thành phần của ERD</vt:lpstr>
      <vt:lpstr>Các thành phần của ERD</vt:lpstr>
      <vt:lpstr>Các thành phần của ERD</vt:lpstr>
      <vt:lpstr>Các thành phần của ERD</vt:lpstr>
      <vt:lpstr>Các thành phần của ERD</vt:lpstr>
      <vt:lpstr>Các thành phần của ERD</vt:lpstr>
      <vt:lpstr>Các ký hiệu trong ERD</vt:lpstr>
      <vt:lpstr>Các ký hiệu trong ERD</vt:lpstr>
      <vt:lpstr>Các ký hiệu trong ERD</vt:lpstr>
      <vt:lpstr>Các ký hiệu trong ERD</vt:lpstr>
      <vt:lpstr>Các ký hiệu trong ERD</vt:lpstr>
      <vt:lpstr>Ưu điểm của ERD</vt:lpstr>
      <vt:lpstr>Cách design database với ERD</vt:lpstr>
      <vt:lpstr>Cách design database với ERD</vt:lpstr>
      <vt:lpstr>Cách design database với ERD</vt:lpstr>
      <vt:lpstr>Tìm hiểu về ề .NET Restful API 5.0</vt:lpstr>
      <vt:lpstr>Giới thiệu về Restful API</vt:lpstr>
      <vt:lpstr>Giới thiệu về Restful API</vt:lpstr>
      <vt:lpstr>Giới thiệu về Restful API</vt:lpstr>
      <vt:lpstr>Ưu điểm của Restful API</vt:lpstr>
      <vt:lpstr>Cách hoạt động của Restful</vt:lpstr>
      <vt:lpstr>Cách hoạt động của Restful</vt:lpstr>
      <vt:lpstr>Sử dụng Restful API</vt:lpstr>
      <vt:lpstr>Sử dụng Restful API</vt:lpstr>
      <vt:lpstr>Sử dụng Restful API</vt:lpstr>
      <vt:lpstr>Sử dụng Restful API</vt:lpstr>
      <vt:lpstr>Sử dụng Restful API</vt:lpstr>
      <vt:lpstr>Tìm hiểu về codefirst và Automapper</vt:lpstr>
      <vt:lpstr>Tìm hiểu về code-first</vt:lpstr>
      <vt:lpstr>Tìm hiểu về code-first</vt:lpstr>
      <vt:lpstr>Tìm hiểu về code-first</vt:lpstr>
      <vt:lpstr>Tìm hiểu về code-first</vt:lpstr>
      <vt:lpstr>Tìm hiểu về code-first</vt:lpstr>
      <vt:lpstr>Tìm hiểu về code-first</vt:lpstr>
      <vt:lpstr>Tìm hiểu về code-first</vt:lpstr>
      <vt:lpstr>Tìm hiểu về code-first</vt:lpstr>
      <vt:lpstr>Tìm hiểu về code-first</vt:lpstr>
      <vt:lpstr>Tìm hiểu về code-first</vt:lpstr>
      <vt:lpstr>Tìm hiểu về code-first</vt:lpstr>
      <vt:lpstr>Tìm hiểu về code-first</vt:lpstr>
      <vt:lpstr>Tìm hiểu về code-first</vt:lpstr>
      <vt:lpstr>Tìm hiểu về code-first</vt:lpstr>
      <vt:lpstr>Tìm hiểu về code-first</vt:lpstr>
      <vt:lpstr>Tìm hiểu về code-first</vt:lpstr>
      <vt:lpstr>Tìm hiểu về code-first</vt:lpstr>
      <vt:lpstr>Tìm hiểu về code-first</vt:lpstr>
      <vt:lpstr>Tìm hiểu về code-first</vt:lpstr>
      <vt:lpstr>Tìm hiểu về code-first</vt:lpstr>
      <vt:lpstr>Tìm hiểu về code-first</vt:lpstr>
      <vt:lpstr>Tìm hiểu về code-first</vt:lpstr>
      <vt:lpstr>Tìm hiểu về code-first</vt:lpstr>
      <vt:lpstr>Tìm hiểu về Automapper</vt:lpstr>
      <vt:lpstr>Tìm hiểu về Automapper</vt:lpstr>
      <vt:lpstr>Tìm hiểu về Automapper</vt:lpstr>
      <vt:lpstr>Tìm hiểu về Automapper</vt:lpstr>
      <vt:lpstr>Tìm hiểu về Automapper</vt:lpstr>
      <vt:lpstr>Tìm hiểu về Automapper</vt:lpstr>
      <vt:lpstr>Tìm hiểu về .NET entity framework</vt:lpstr>
      <vt:lpstr>Giới thiệu về Entity Framework</vt:lpstr>
      <vt:lpstr>Giới thiệu về Entity Framework</vt:lpstr>
      <vt:lpstr>Giới thiệu về Entity Framework</vt:lpstr>
      <vt:lpstr>Giới thiệu về Entity Framework</vt:lpstr>
      <vt:lpstr>Giới thiệu về Entity Framework</vt:lpstr>
      <vt:lpstr>Giới thiệu về Entity Framework</vt:lpstr>
      <vt:lpstr>Giới thiệu về Entity Framework</vt:lpstr>
      <vt:lpstr>Giới thiệu về Entity Framework</vt:lpstr>
      <vt:lpstr>Giới thiệu về Entity Framework</vt:lpstr>
      <vt:lpstr>Giới thiệu về Entity Framework</vt:lpstr>
      <vt:lpstr>Giới thiệu về Entity Framework</vt:lpstr>
      <vt:lpstr>Giới thiệu về Entity Framework</vt:lpstr>
      <vt:lpstr>Giới thiệu về Entity Framework</vt:lpstr>
      <vt:lpstr>Giới thiệu về Entity Framework</vt:lpstr>
      <vt:lpstr>Giới thiệu về Entity Framework</vt:lpstr>
      <vt:lpstr>Giới thiệu về Entity Framework</vt:lpstr>
      <vt:lpstr>Giới thiệu về Entity Framework</vt:lpstr>
      <vt:lpstr>Giới thiệu về Entity Framework</vt:lpstr>
      <vt:lpstr>Truy vấn với EDM</vt:lpstr>
      <vt:lpstr>Truy vấn với EDM</vt:lpstr>
      <vt:lpstr>Truy vấn với EDM</vt:lpstr>
      <vt:lpstr>Cấu trúc của Entity Framework</vt:lpstr>
      <vt:lpstr>Cấu trúc của Entity Framework</vt:lpstr>
      <vt:lpstr>Cấu trúc của Entity Framework</vt:lpstr>
      <vt:lpstr>Cấu trúc của Entity Framework</vt:lpstr>
      <vt:lpstr>Cấu trúc của Entity Framework</vt:lpstr>
      <vt:lpstr>Cấu trúc của Entity Framework</vt:lpstr>
      <vt:lpstr>Cấu trúc của Entity Framework</vt:lpstr>
      <vt:lpstr>Cấu trúc của Entity Framework</vt:lpstr>
      <vt:lpstr>Cấu trúc của Entity Framework</vt:lpstr>
      <vt:lpstr>Cấu trúc của Entity Framework</vt:lpstr>
      <vt:lpstr>Cấu trúc của Entity Framework</vt:lpstr>
      <vt:lpstr>Cài đặt Entity Framework</vt:lpstr>
      <vt:lpstr>Cài đặt Entity Framework</vt:lpstr>
      <vt:lpstr>Cài đặt Entity Framework</vt:lpstr>
      <vt:lpstr>Sử dụng Entity Framework</vt:lpstr>
      <vt:lpstr>Sử dụng Entity Framework</vt:lpstr>
      <vt:lpstr>Sử dụng Entity Framework</vt:lpstr>
      <vt:lpstr>Sử dụng Entity Framework</vt:lpstr>
      <vt:lpstr>Sử dụng Entity Framework</vt:lpstr>
      <vt:lpstr>Sử dụng Entity Framework</vt:lpstr>
      <vt:lpstr>Sử dụng Entity Framework</vt:lpstr>
      <vt:lpstr>Sử dụng Entity Framework</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Báo cáo project</dc:title>
  <dc:creator>Bao Phuc</dc:creator>
  <cp:lastModifiedBy>Bao Phuc</cp:lastModifiedBy>
  <cp:revision>101</cp:revision>
  <dcterms:created xsi:type="dcterms:W3CDTF">2022-04-04T02:12:21Z</dcterms:created>
  <dcterms:modified xsi:type="dcterms:W3CDTF">2022-04-09T04:45:39Z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